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4635"/>
  </p:normalViewPr>
  <p:slideViewPr>
    <p:cSldViewPr>
      <p:cViewPr varScale="1">
        <p:scale>
          <a:sx n="76" d="100"/>
          <a:sy n="76" d="100"/>
        </p:scale>
        <p:origin x="608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87050" y="3147453"/>
            <a:ext cx="5689600" cy="6137275"/>
          </a:xfrm>
          <a:custGeom>
            <a:avLst/>
            <a:gdLst/>
            <a:ahLst/>
            <a:cxnLst/>
            <a:rect l="l" t="t" r="r" b="b"/>
            <a:pathLst>
              <a:path w="5689600" h="6137275">
                <a:moveTo>
                  <a:pt x="5689231" y="0"/>
                </a:moveTo>
                <a:lnTo>
                  <a:pt x="0" y="0"/>
                </a:lnTo>
                <a:lnTo>
                  <a:pt x="0" y="6137122"/>
                </a:lnTo>
                <a:lnTo>
                  <a:pt x="5689231" y="6137122"/>
                </a:lnTo>
                <a:lnTo>
                  <a:pt x="5689231" y="0"/>
                </a:lnTo>
                <a:close/>
              </a:path>
            </a:pathLst>
          </a:custGeom>
          <a:solidFill>
            <a:srgbClr val="313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776471"/>
            <a:ext cx="8610600" cy="44653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9223" y="389635"/>
            <a:ext cx="17769552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5F792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5F792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1210055"/>
            <a:ext cx="6242303" cy="27797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rgbClr val="5F792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1850" y="42164"/>
            <a:ext cx="17264298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5F792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5359" y="4619244"/>
            <a:ext cx="17717281" cy="3432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www.TakeHemp.com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mailto:Marc@TakeHemp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image" Target="../media/image51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akehemp.com/" TargetMode="External"/><Relationship Id="rId5" Type="http://schemas.openxmlformats.org/officeDocument/2006/relationships/hyperlink" Target="mailto:Marc@TakeHemp.com" TargetMode="External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10" Type="http://schemas.openxmlformats.org/officeDocument/2006/relationships/image" Target="../media/image75.pn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1600" y="879347"/>
            <a:ext cx="15252065" cy="8481695"/>
            <a:chOff x="1371600" y="879347"/>
            <a:chExt cx="15252065" cy="848169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600" y="879347"/>
              <a:ext cx="15251645" cy="8481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1000" y="950975"/>
              <a:ext cx="4550663" cy="9174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205060" y="5888774"/>
            <a:ext cx="4854340" cy="2200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2625">
              <a:lnSpc>
                <a:spcPct val="100000"/>
              </a:lnSpc>
              <a:spcBef>
                <a:spcPts val="100"/>
              </a:spcBef>
            </a:pPr>
            <a:r>
              <a:rPr sz="2400" spc="-48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spc="-1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spc="-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2400" spc="-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400" spc="-1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Hemp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spc="-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 </a:t>
            </a:r>
            <a:br>
              <a:rPr lang="en-US" sz="2400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400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</a:t>
            </a:r>
            <a:r>
              <a:rPr sz="2400" spc="-1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2400" spc="-1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Jacobson </a:t>
            </a:r>
            <a:br>
              <a:rPr lang="en-US" sz="240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</a:t>
            </a:r>
            <a:r>
              <a:rPr sz="240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</a:t>
            </a:r>
            <a:r>
              <a:rPr sz="2400" spc="-29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24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spc="-1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8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24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</a:t>
            </a:r>
            <a:r>
              <a:rPr sz="24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90700"/>
              </a:lnSpc>
              <a:spcBef>
                <a:spcPts val="275"/>
              </a:spcBef>
            </a:pPr>
            <a:r>
              <a:rPr sz="2400" b="1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Marc@TakeHemp.com</a:t>
            </a:r>
            <a:br>
              <a:rPr lang="en-US" sz="2400" b="1" u="heavy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24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(732)215-2585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r>
              <a:rPr sz="2400" b="1" spc="-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www.TakeHemp.com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032892" y="9012764"/>
            <a:ext cx="3644900" cy="25400"/>
          </a:xfrm>
          <a:custGeom>
            <a:avLst/>
            <a:gdLst/>
            <a:ahLst/>
            <a:cxnLst/>
            <a:rect l="l" t="t" r="r" b="b"/>
            <a:pathLst>
              <a:path w="3644900" h="25400">
                <a:moveTo>
                  <a:pt x="3644900" y="0"/>
                </a:moveTo>
                <a:lnTo>
                  <a:pt x="0" y="0"/>
                </a:lnTo>
                <a:lnTo>
                  <a:pt x="0" y="25399"/>
                </a:lnTo>
                <a:lnTo>
                  <a:pt x="3644900" y="25399"/>
                </a:lnTo>
                <a:lnTo>
                  <a:pt x="3644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317EA-359D-1C40-8C14-5D4E4FF0DE1E}"/>
              </a:ext>
            </a:extLst>
          </p:cNvPr>
          <p:cNvSpPr txBox="1"/>
          <p:nvPr/>
        </p:nvSpPr>
        <p:spPr>
          <a:xfrm>
            <a:off x="863600" y="9414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01 Track-01.mp3">
            <a:hlinkClick r:id="" action="ppaction://media"/>
            <a:extLst>
              <a:ext uri="{FF2B5EF4-FFF2-40B4-BE49-F238E27FC236}">
                <a16:creationId xmlns:a16="http://schemas.microsoft.com/office/drawing/2014/main" id="{A1E78C6E-1D5B-324D-B2CF-4948E0AEC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21416831">
            <a:off x="8737600" y="4737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9223" y="389635"/>
            <a:ext cx="88646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595" dirty="0">
                <a:solidFill>
                  <a:srgbClr val="5F792F"/>
                </a:solidFill>
                <a:latin typeface="Arial"/>
                <a:cs typeface="Arial"/>
              </a:rPr>
              <a:t>TARGET</a:t>
            </a:r>
            <a:r>
              <a:rPr sz="7200" spc="325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7200" spc="730" dirty="0">
                <a:solidFill>
                  <a:srgbClr val="5F792F"/>
                </a:solidFill>
                <a:latin typeface="Arial"/>
                <a:cs typeface="Arial"/>
              </a:rPr>
              <a:t>MARKET</a:t>
            </a:r>
            <a:endParaRPr sz="7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7509" y="5520509"/>
            <a:ext cx="5007712" cy="33384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31250" y="220066"/>
            <a:ext cx="2490038" cy="15551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649043" y="1621028"/>
            <a:ext cx="5314315" cy="12111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50"/>
              </a:spcBef>
            </a:pPr>
            <a:r>
              <a:rPr sz="4000" spc="-395" dirty="0">
                <a:latin typeface="Arial"/>
                <a:cs typeface="Arial"/>
              </a:rPr>
              <a:t>T</a:t>
            </a:r>
            <a:r>
              <a:rPr sz="4000" spc="-355" dirty="0">
                <a:latin typeface="Arial"/>
                <a:cs typeface="Arial"/>
              </a:rPr>
              <a:t>h</a:t>
            </a:r>
            <a:r>
              <a:rPr sz="4000" spc="-285" dirty="0">
                <a:latin typeface="Arial"/>
                <a:cs typeface="Arial"/>
              </a:rPr>
              <a:t>e</a:t>
            </a:r>
            <a:r>
              <a:rPr sz="4000" spc="-250" dirty="0">
                <a:latin typeface="Arial"/>
                <a:cs typeface="Arial"/>
              </a:rPr>
              <a:t> </a:t>
            </a:r>
            <a:r>
              <a:rPr sz="4000" spc="-240" dirty="0">
                <a:latin typeface="Arial"/>
                <a:cs typeface="Arial"/>
              </a:rPr>
              <a:t>$60</a:t>
            </a:r>
            <a:r>
              <a:rPr sz="4000" spc="-245" dirty="0">
                <a:latin typeface="Arial"/>
                <a:cs typeface="Arial"/>
              </a:rPr>
              <a:t> </a:t>
            </a:r>
            <a:r>
              <a:rPr sz="4000" spc="-90" dirty="0">
                <a:latin typeface="Arial"/>
                <a:cs typeface="Arial"/>
              </a:rPr>
              <a:t>Billi</a:t>
            </a:r>
            <a:r>
              <a:rPr sz="4000" spc="-150" dirty="0">
                <a:latin typeface="Arial"/>
                <a:cs typeface="Arial"/>
              </a:rPr>
              <a:t>on</a:t>
            </a:r>
            <a:r>
              <a:rPr sz="4000" spc="-245" dirty="0">
                <a:latin typeface="Arial"/>
                <a:cs typeface="Arial"/>
              </a:rPr>
              <a:t> </a:t>
            </a:r>
            <a:r>
              <a:rPr sz="4000" spc="-484" dirty="0">
                <a:latin typeface="Arial"/>
                <a:cs typeface="Arial"/>
              </a:rPr>
              <a:t>H</a:t>
            </a:r>
            <a:r>
              <a:rPr sz="4000" spc="-290" dirty="0">
                <a:latin typeface="Arial"/>
                <a:cs typeface="Arial"/>
              </a:rPr>
              <a:t>e</a:t>
            </a:r>
            <a:r>
              <a:rPr sz="4000" spc="-110" dirty="0">
                <a:latin typeface="Arial"/>
                <a:cs typeface="Arial"/>
              </a:rPr>
              <a:t>mp  </a:t>
            </a:r>
            <a:r>
              <a:rPr sz="4000" spc="-220" dirty="0">
                <a:latin typeface="Arial"/>
                <a:cs typeface="Arial"/>
              </a:rPr>
              <a:t>Indu</a:t>
            </a:r>
            <a:r>
              <a:rPr sz="4000" spc="-280" dirty="0">
                <a:latin typeface="Arial"/>
                <a:cs typeface="Arial"/>
              </a:rPr>
              <a:t>s</a:t>
            </a:r>
            <a:r>
              <a:rPr sz="4000" spc="155" dirty="0">
                <a:latin typeface="Arial"/>
                <a:cs typeface="Arial"/>
              </a:rPr>
              <a:t>t</a:t>
            </a:r>
            <a:r>
              <a:rPr sz="4000" spc="210" dirty="0">
                <a:latin typeface="Arial"/>
                <a:cs typeface="Arial"/>
              </a:rPr>
              <a:t>r</a:t>
            </a:r>
            <a:r>
              <a:rPr sz="4000" spc="-229" dirty="0">
                <a:latin typeface="Arial"/>
                <a:cs typeface="Arial"/>
              </a:rPr>
              <a:t>y</a:t>
            </a:r>
            <a:r>
              <a:rPr sz="4000" spc="-250" dirty="0">
                <a:latin typeface="Arial"/>
                <a:cs typeface="Arial"/>
              </a:rPr>
              <a:t> </a:t>
            </a:r>
            <a:r>
              <a:rPr sz="4000" spc="-245" dirty="0">
                <a:latin typeface="Arial"/>
                <a:cs typeface="Arial"/>
              </a:rPr>
              <a:t>is</a:t>
            </a:r>
            <a:r>
              <a:rPr sz="4000" spc="-254" dirty="0">
                <a:latin typeface="Arial"/>
                <a:cs typeface="Arial"/>
              </a:rPr>
              <a:t> </a:t>
            </a:r>
            <a:r>
              <a:rPr sz="4000" spc="-715" dirty="0">
                <a:latin typeface="Arial"/>
                <a:cs typeface="Arial"/>
              </a:rPr>
              <a:t>G</a:t>
            </a:r>
            <a:r>
              <a:rPr sz="4000" spc="-5" dirty="0">
                <a:latin typeface="Arial"/>
                <a:cs typeface="Arial"/>
              </a:rPr>
              <a:t>r</a:t>
            </a:r>
            <a:r>
              <a:rPr sz="4000" spc="-155" dirty="0">
                <a:latin typeface="Arial"/>
                <a:cs typeface="Arial"/>
              </a:rPr>
              <a:t>o</a:t>
            </a:r>
            <a:r>
              <a:rPr sz="4000" spc="-35" dirty="0">
                <a:latin typeface="Arial"/>
                <a:cs typeface="Arial"/>
              </a:rPr>
              <a:t>w</a:t>
            </a:r>
            <a:r>
              <a:rPr sz="4000" spc="-180" dirty="0">
                <a:latin typeface="Arial"/>
                <a:cs typeface="Arial"/>
              </a:rPr>
              <a:t>ing</a:t>
            </a:r>
            <a:endParaRPr sz="40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97090" y="2102959"/>
            <a:ext cx="2098242" cy="2813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5090" y="2329704"/>
            <a:ext cx="4680941" cy="312062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300700" cy="10287000"/>
            <a:chOff x="0" y="0"/>
            <a:chExt cx="183007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4013200"/>
                  </a:lnTo>
                  <a:lnTo>
                    <a:pt x="2876186" y="4013200"/>
                  </a:lnTo>
                  <a:lnTo>
                    <a:pt x="2816400" y="4000500"/>
                  </a:lnTo>
                  <a:lnTo>
                    <a:pt x="2697948" y="4000500"/>
                  </a:lnTo>
                  <a:lnTo>
                    <a:pt x="2639305" y="3987800"/>
                  </a:lnTo>
                  <a:lnTo>
                    <a:pt x="2581069" y="3987800"/>
                  </a:lnTo>
                  <a:lnTo>
                    <a:pt x="2523250" y="3975100"/>
                  </a:lnTo>
                  <a:lnTo>
                    <a:pt x="2465861" y="3975100"/>
                  </a:lnTo>
                  <a:lnTo>
                    <a:pt x="2296399" y="3937000"/>
                  </a:lnTo>
                  <a:lnTo>
                    <a:pt x="2240854" y="3937000"/>
                  </a:lnTo>
                  <a:lnTo>
                    <a:pt x="1866485" y="3848100"/>
                  </a:lnTo>
                  <a:lnTo>
                    <a:pt x="1764534" y="3822700"/>
                  </a:lnTo>
                  <a:lnTo>
                    <a:pt x="1714456" y="3797300"/>
                  </a:lnTo>
                  <a:lnTo>
                    <a:pt x="1616153" y="3771900"/>
                  </a:lnTo>
                  <a:lnTo>
                    <a:pt x="1567954" y="3746500"/>
                  </a:lnTo>
                  <a:lnTo>
                    <a:pt x="1473520" y="3721100"/>
                  </a:lnTo>
                  <a:lnTo>
                    <a:pt x="1427310" y="3695700"/>
                  </a:lnTo>
                  <a:lnTo>
                    <a:pt x="1381788" y="3683000"/>
                  </a:lnTo>
                  <a:lnTo>
                    <a:pt x="1336966" y="3657600"/>
                  </a:lnTo>
                  <a:lnTo>
                    <a:pt x="1292856" y="3644900"/>
                  </a:lnTo>
                  <a:lnTo>
                    <a:pt x="1249471" y="3619500"/>
                  </a:lnTo>
                  <a:lnTo>
                    <a:pt x="1206822" y="3594100"/>
                  </a:lnTo>
                  <a:lnTo>
                    <a:pt x="1164923" y="3581400"/>
                  </a:lnTo>
                  <a:lnTo>
                    <a:pt x="1123784" y="3556000"/>
                  </a:lnTo>
                  <a:lnTo>
                    <a:pt x="1083420" y="3530600"/>
                  </a:lnTo>
                  <a:lnTo>
                    <a:pt x="1043841" y="3505200"/>
                  </a:lnTo>
                  <a:lnTo>
                    <a:pt x="1005060" y="3492500"/>
                  </a:lnTo>
                  <a:lnTo>
                    <a:pt x="967089" y="3467100"/>
                  </a:lnTo>
                  <a:lnTo>
                    <a:pt x="929941" y="3441700"/>
                  </a:lnTo>
                  <a:lnTo>
                    <a:pt x="893628" y="3416300"/>
                  </a:lnTo>
                  <a:lnTo>
                    <a:pt x="858163" y="3390900"/>
                  </a:lnTo>
                  <a:lnTo>
                    <a:pt x="823556" y="3365500"/>
                  </a:lnTo>
                  <a:lnTo>
                    <a:pt x="789821" y="3340100"/>
                  </a:lnTo>
                  <a:lnTo>
                    <a:pt x="756971" y="3314700"/>
                  </a:lnTo>
                  <a:lnTo>
                    <a:pt x="725016" y="3289300"/>
                  </a:lnTo>
                  <a:lnTo>
                    <a:pt x="693970" y="3263900"/>
                  </a:lnTo>
                  <a:lnTo>
                    <a:pt x="663844" y="3238500"/>
                  </a:lnTo>
                  <a:lnTo>
                    <a:pt x="634652" y="3200400"/>
                  </a:lnTo>
                  <a:lnTo>
                    <a:pt x="606405" y="3175000"/>
                  </a:lnTo>
                  <a:lnTo>
                    <a:pt x="579115" y="3149600"/>
                  </a:lnTo>
                  <a:lnTo>
                    <a:pt x="552795" y="3124200"/>
                  </a:lnTo>
                  <a:lnTo>
                    <a:pt x="527457" y="3098800"/>
                  </a:lnTo>
                  <a:lnTo>
                    <a:pt x="503114" y="3060700"/>
                  </a:lnTo>
                  <a:lnTo>
                    <a:pt x="479777" y="3035300"/>
                  </a:lnTo>
                  <a:lnTo>
                    <a:pt x="457459" y="3009900"/>
                  </a:lnTo>
                  <a:lnTo>
                    <a:pt x="436172" y="2971800"/>
                  </a:lnTo>
                  <a:lnTo>
                    <a:pt x="415928" y="2946400"/>
                  </a:lnTo>
                  <a:lnTo>
                    <a:pt x="396740" y="2921000"/>
                  </a:lnTo>
                  <a:lnTo>
                    <a:pt x="378620" y="2882900"/>
                  </a:lnTo>
                  <a:lnTo>
                    <a:pt x="361580" y="2857500"/>
                  </a:lnTo>
                  <a:lnTo>
                    <a:pt x="345632" y="2819400"/>
                  </a:lnTo>
                  <a:lnTo>
                    <a:pt x="330789" y="2794000"/>
                  </a:lnTo>
                  <a:lnTo>
                    <a:pt x="317064" y="2755900"/>
                  </a:lnTo>
                  <a:lnTo>
                    <a:pt x="304467" y="2730500"/>
                  </a:lnTo>
                  <a:lnTo>
                    <a:pt x="293012" y="2692400"/>
                  </a:lnTo>
                  <a:lnTo>
                    <a:pt x="282710" y="2667000"/>
                  </a:lnTo>
                  <a:lnTo>
                    <a:pt x="273575" y="2628900"/>
                  </a:lnTo>
                  <a:lnTo>
                    <a:pt x="265618" y="2603500"/>
                  </a:lnTo>
                  <a:lnTo>
                    <a:pt x="258851" y="2565400"/>
                  </a:lnTo>
                  <a:lnTo>
                    <a:pt x="253287" y="2527300"/>
                  </a:lnTo>
                  <a:lnTo>
                    <a:pt x="248938" y="2501900"/>
                  </a:lnTo>
                  <a:lnTo>
                    <a:pt x="245817" y="2463800"/>
                  </a:lnTo>
                  <a:lnTo>
                    <a:pt x="243935" y="2438400"/>
                  </a:lnTo>
                  <a:lnTo>
                    <a:pt x="243305" y="2400300"/>
                  </a:lnTo>
                  <a:lnTo>
                    <a:pt x="243935" y="2362200"/>
                  </a:lnTo>
                  <a:lnTo>
                    <a:pt x="245817" y="2336800"/>
                  </a:lnTo>
                  <a:lnTo>
                    <a:pt x="248938" y="2298700"/>
                  </a:lnTo>
                  <a:lnTo>
                    <a:pt x="253287" y="2260600"/>
                  </a:lnTo>
                  <a:lnTo>
                    <a:pt x="258851" y="2235200"/>
                  </a:lnTo>
                  <a:lnTo>
                    <a:pt x="265618" y="2197100"/>
                  </a:lnTo>
                  <a:lnTo>
                    <a:pt x="273575" y="2159000"/>
                  </a:lnTo>
                  <a:lnTo>
                    <a:pt x="282710" y="2133600"/>
                  </a:lnTo>
                  <a:lnTo>
                    <a:pt x="293012" y="2095500"/>
                  </a:lnTo>
                  <a:lnTo>
                    <a:pt x="304467" y="2070100"/>
                  </a:lnTo>
                  <a:lnTo>
                    <a:pt x="317064" y="2032000"/>
                  </a:lnTo>
                  <a:lnTo>
                    <a:pt x="330789" y="2006600"/>
                  </a:lnTo>
                  <a:lnTo>
                    <a:pt x="345632" y="1968500"/>
                  </a:lnTo>
                  <a:lnTo>
                    <a:pt x="361580" y="1943100"/>
                  </a:lnTo>
                  <a:lnTo>
                    <a:pt x="378620" y="1905000"/>
                  </a:lnTo>
                  <a:lnTo>
                    <a:pt x="396740" y="1879600"/>
                  </a:lnTo>
                  <a:lnTo>
                    <a:pt x="415928" y="1854200"/>
                  </a:lnTo>
                  <a:lnTo>
                    <a:pt x="436172" y="1816100"/>
                  </a:lnTo>
                  <a:lnTo>
                    <a:pt x="457459" y="1790700"/>
                  </a:lnTo>
                  <a:lnTo>
                    <a:pt x="479777" y="1765300"/>
                  </a:lnTo>
                  <a:lnTo>
                    <a:pt x="503114" y="1727200"/>
                  </a:lnTo>
                  <a:lnTo>
                    <a:pt x="527457" y="1701800"/>
                  </a:lnTo>
                  <a:lnTo>
                    <a:pt x="552795" y="1676400"/>
                  </a:lnTo>
                  <a:lnTo>
                    <a:pt x="579115" y="1651000"/>
                  </a:lnTo>
                  <a:lnTo>
                    <a:pt x="606405" y="1612900"/>
                  </a:lnTo>
                  <a:lnTo>
                    <a:pt x="663844" y="1562100"/>
                  </a:lnTo>
                  <a:lnTo>
                    <a:pt x="693970" y="1536700"/>
                  </a:lnTo>
                  <a:lnTo>
                    <a:pt x="725016" y="1511300"/>
                  </a:lnTo>
                  <a:lnTo>
                    <a:pt x="756971" y="1485900"/>
                  </a:lnTo>
                  <a:lnTo>
                    <a:pt x="789821" y="1460500"/>
                  </a:lnTo>
                  <a:lnTo>
                    <a:pt x="823556" y="1435100"/>
                  </a:lnTo>
                  <a:lnTo>
                    <a:pt x="858163" y="1409700"/>
                  </a:lnTo>
                  <a:lnTo>
                    <a:pt x="893628" y="1384300"/>
                  </a:lnTo>
                  <a:lnTo>
                    <a:pt x="929941" y="1358900"/>
                  </a:lnTo>
                  <a:lnTo>
                    <a:pt x="967089" y="1333500"/>
                  </a:lnTo>
                  <a:lnTo>
                    <a:pt x="1005060" y="1308100"/>
                  </a:lnTo>
                  <a:lnTo>
                    <a:pt x="1043841" y="1282700"/>
                  </a:lnTo>
                  <a:lnTo>
                    <a:pt x="1083420" y="1270000"/>
                  </a:lnTo>
                  <a:lnTo>
                    <a:pt x="1123784" y="1244600"/>
                  </a:lnTo>
                  <a:lnTo>
                    <a:pt x="1164923" y="1219200"/>
                  </a:lnTo>
                  <a:lnTo>
                    <a:pt x="1206822" y="1193800"/>
                  </a:lnTo>
                  <a:lnTo>
                    <a:pt x="1249471" y="1181100"/>
                  </a:lnTo>
                  <a:lnTo>
                    <a:pt x="1292856" y="1155700"/>
                  </a:lnTo>
                  <a:lnTo>
                    <a:pt x="1336966" y="1143000"/>
                  </a:lnTo>
                  <a:lnTo>
                    <a:pt x="1381788" y="1117600"/>
                  </a:lnTo>
                  <a:lnTo>
                    <a:pt x="1427310" y="1104900"/>
                  </a:lnTo>
                  <a:lnTo>
                    <a:pt x="1473520" y="1079500"/>
                  </a:lnTo>
                  <a:lnTo>
                    <a:pt x="1520406" y="1066800"/>
                  </a:lnTo>
                  <a:lnTo>
                    <a:pt x="1567954" y="1041400"/>
                  </a:lnTo>
                  <a:lnTo>
                    <a:pt x="1664991" y="1016000"/>
                  </a:lnTo>
                  <a:lnTo>
                    <a:pt x="1714456" y="990600"/>
                  </a:lnTo>
                  <a:lnTo>
                    <a:pt x="2077216" y="901700"/>
                  </a:lnTo>
                  <a:lnTo>
                    <a:pt x="2352424" y="838200"/>
                  </a:lnTo>
                  <a:lnTo>
                    <a:pt x="2408915" y="838200"/>
                  </a:lnTo>
                  <a:lnTo>
                    <a:pt x="2465861" y="825500"/>
                  </a:lnTo>
                  <a:lnTo>
                    <a:pt x="2523250" y="825500"/>
                  </a:lnTo>
                  <a:lnTo>
                    <a:pt x="2581069" y="812800"/>
                  </a:lnTo>
                  <a:lnTo>
                    <a:pt x="2639305" y="812800"/>
                  </a:lnTo>
                  <a:lnTo>
                    <a:pt x="2697948" y="800100"/>
                  </a:lnTo>
                  <a:lnTo>
                    <a:pt x="2756984" y="800100"/>
                  </a:lnTo>
                  <a:lnTo>
                    <a:pt x="2816400" y="787400"/>
                  </a:lnTo>
                  <a:lnTo>
                    <a:pt x="2996815" y="787400"/>
                  </a:lnTo>
                  <a:lnTo>
                    <a:pt x="3057634" y="774700"/>
                  </a:lnTo>
                  <a:lnTo>
                    <a:pt x="18288000" y="774700"/>
                  </a:lnTo>
                  <a:lnTo>
                    <a:pt x="18288000" y="0"/>
                  </a:lnTo>
                  <a:close/>
                </a:path>
                <a:path w="18288000" h="10287000">
                  <a:moveTo>
                    <a:pt x="18288000" y="2997200"/>
                  </a:moveTo>
                  <a:lnTo>
                    <a:pt x="18284498" y="3009900"/>
                  </a:lnTo>
                  <a:lnTo>
                    <a:pt x="18262180" y="3035300"/>
                  </a:lnTo>
                  <a:lnTo>
                    <a:pt x="18238842" y="3060700"/>
                  </a:lnTo>
                  <a:lnTo>
                    <a:pt x="18214499" y="3098800"/>
                  </a:lnTo>
                  <a:lnTo>
                    <a:pt x="18189161" y="3124200"/>
                  </a:lnTo>
                  <a:lnTo>
                    <a:pt x="18162841" y="3149600"/>
                  </a:lnTo>
                  <a:lnTo>
                    <a:pt x="18135551" y="3175000"/>
                  </a:lnTo>
                  <a:lnTo>
                    <a:pt x="18107303" y="3200400"/>
                  </a:lnTo>
                  <a:lnTo>
                    <a:pt x="18078111" y="3238500"/>
                  </a:lnTo>
                  <a:lnTo>
                    <a:pt x="18047985" y="3263900"/>
                  </a:lnTo>
                  <a:lnTo>
                    <a:pt x="18016939" y="3289300"/>
                  </a:lnTo>
                  <a:lnTo>
                    <a:pt x="17984984" y="3314700"/>
                  </a:lnTo>
                  <a:lnTo>
                    <a:pt x="17952133" y="3340100"/>
                  </a:lnTo>
                  <a:lnTo>
                    <a:pt x="17918398" y="3365500"/>
                  </a:lnTo>
                  <a:lnTo>
                    <a:pt x="17883792" y="3390900"/>
                  </a:lnTo>
                  <a:lnTo>
                    <a:pt x="17848326" y="3416300"/>
                  </a:lnTo>
                  <a:lnTo>
                    <a:pt x="17812012" y="3441700"/>
                  </a:lnTo>
                  <a:lnTo>
                    <a:pt x="17774864" y="3467100"/>
                  </a:lnTo>
                  <a:lnTo>
                    <a:pt x="17736894" y="3492500"/>
                  </a:lnTo>
                  <a:lnTo>
                    <a:pt x="17698113" y="3505200"/>
                  </a:lnTo>
                  <a:lnTo>
                    <a:pt x="17658534" y="3530600"/>
                  </a:lnTo>
                  <a:lnTo>
                    <a:pt x="17618169" y="3556000"/>
                  </a:lnTo>
                  <a:lnTo>
                    <a:pt x="17577031" y="3581400"/>
                  </a:lnTo>
                  <a:lnTo>
                    <a:pt x="17535131" y="3594100"/>
                  </a:lnTo>
                  <a:lnTo>
                    <a:pt x="17492482" y="3619500"/>
                  </a:lnTo>
                  <a:lnTo>
                    <a:pt x="17449097" y="3644900"/>
                  </a:lnTo>
                  <a:lnTo>
                    <a:pt x="17404987" y="3657600"/>
                  </a:lnTo>
                  <a:lnTo>
                    <a:pt x="17360164" y="3683000"/>
                  </a:lnTo>
                  <a:lnTo>
                    <a:pt x="17314642" y="3695700"/>
                  </a:lnTo>
                  <a:lnTo>
                    <a:pt x="17268432" y="3721100"/>
                  </a:lnTo>
                  <a:lnTo>
                    <a:pt x="17173998" y="3746500"/>
                  </a:lnTo>
                  <a:lnTo>
                    <a:pt x="17125799" y="3771900"/>
                  </a:lnTo>
                  <a:lnTo>
                    <a:pt x="17027497" y="3797300"/>
                  </a:lnTo>
                  <a:lnTo>
                    <a:pt x="16977418" y="3822700"/>
                  </a:lnTo>
                  <a:lnTo>
                    <a:pt x="16875468" y="3848100"/>
                  </a:lnTo>
                  <a:lnTo>
                    <a:pt x="16501099" y="3937000"/>
                  </a:lnTo>
                  <a:lnTo>
                    <a:pt x="16445554" y="3937000"/>
                  </a:lnTo>
                  <a:lnTo>
                    <a:pt x="16276093" y="3975100"/>
                  </a:lnTo>
                  <a:lnTo>
                    <a:pt x="16218704" y="3975100"/>
                  </a:lnTo>
                  <a:lnTo>
                    <a:pt x="16160886" y="3987800"/>
                  </a:lnTo>
                  <a:lnTo>
                    <a:pt x="16102649" y="3987800"/>
                  </a:lnTo>
                  <a:lnTo>
                    <a:pt x="16044007" y="4000500"/>
                  </a:lnTo>
                  <a:lnTo>
                    <a:pt x="15925555" y="4000500"/>
                  </a:lnTo>
                  <a:lnTo>
                    <a:pt x="15865770" y="4013200"/>
                  </a:lnTo>
                  <a:lnTo>
                    <a:pt x="18288000" y="4013200"/>
                  </a:lnTo>
                  <a:lnTo>
                    <a:pt x="18288000" y="2997200"/>
                  </a:lnTo>
                  <a:close/>
                </a:path>
                <a:path w="18288000" h="10287000">
                  <a:moveTo>
                    <a:pt x="18288000" y="774700"/>
                  </a:moveTo>
                  <a:lnTo>
                    <a:pt x="15684324" y="774700"/>
                  </a:lnTo>
                  <a:lnTo>
                    <a:pt x="15745142" y="787400"/>
                  </a:lnTo>
                  <a:lnTo>
                    <a:pt x="15925555" y="787400"/>
                  </a:lnTo>
                  <a:lnTo>
                    <a:pt x="15984972" y="800100"/>
                  </a:lnTo>
                  <a:lnTo>
                    <a:pt x="16044007" y="800100"/>
                  </a:lnTo>
                  <a:lnTo>
                    <a:pt x="16102649" y="812800"/>
                  </a:lnTo>
                  <a:lnTo>
                    <a:pt x="16160886" y="812800"/>
                  </a:lnTo>
                  <a:lnTo>
                    <a:pt x="16218704" y="825500"/>
                  </a:lnTo>
                  <a:lnTo>
                    <a:pt x="16276093" y="825500"/>
                  </a:lnTo>
                  <a:lnTo>
                    <a:pt x="16333039" y="838200"/>
                  </a:lnTo>
                  <a:lnTo>
                    <a:pt x="16389530" y="838200"/>
                  </a:lnTo>
                  <a:lnTo>
                    <a:pt x="16664737" y="901700"/>
                  </a:lnTo>
                  <a:lnTo>
                    <a:pt x="17027497" y="990600"/>
                  </a:lnTo>
                  <a:lnTo>
                    <a:pt x="17076961" y="1016000"/>
                  </a:lnTo>
                  <a:lnTo>
                    <a:pt x="17173998" y="1041400"/>
                  </a:lnTo>
                  <a:lnTo>
                    <a:pt x="17221547" y="1066800"/>
                  </a:lnTo>
                  <a:lnTo>
                    <a:pt x="17268432" y="1079500"/>
                  </a:lnTo>
                  <a:lnTo>
                    <a:pt x="17314642" y="1104900"/>
                  </a:lnTo>
                  <a:lnTo>
                    <a:pt x="17360164" y="1117600"/>
                  </a:lnTo>
                  <a:lnTo>
                    <a:pt x="17404987" y="1143000"/>
                  </a:lnTo>
                  <a:lnTo>
                    <a:pt x="17449097" y="1155700"/>
                  </a:lnTo>
                  <a:lnTo>
                    <a:pt x="17492482" y="1181100"/>
                  </a:lnTo>
                  <a:lnTo>
                    <a:pt x="17535131" y="1193800"/>
                  </a:lnTo>
                  <a:lnTo>
                    <a:pt x="17577031" y="1219200"/>
                  </a:lnTo>
                  <a:lnTo>
                    <a:pt x="17618169" y="1244600"/>
                  </a:lnTo>
                  <a:lnTo>
                    <a:pt x="17658534" y="1270000"/>
                  </a:lnTo>
                  <a:lnTo>
                    <a:pt x="17698113" y="1282700"/>
                  </a:lnTo>
                  <a:lnTo>
                    <a:pt x="17736894" y="1308100"/>
                  </a:lnTo>
                  <a:lnTo>
                    <a:pt x="17774864" y="1333500"/>
                  </a:lnTo>
                  <a:lnTo>
                    <a:pt x="17812012" y="1358900"/>
                  </a:lnTo>
                  <a:lnTo>
                    <a:pt x="17848326" y="1384300"/>
                  </a:lnTo>
                  <a:lnTo>
                    <a:pt x="17883792" y="1409700"/>
                  </a:lnTo>
                  <a:lnTo>
                    <a:pt x="17918398" y="1435100"/>
                  </a:lnTo>
                  <a:lnTo>
                    <a:pt x="17952133" y="1460500"/>
                  </a:lnTo>
                  <a:lnTo>
                    <a:pt x="17984984" y="1485900"/>
                  </a:lnTo>
                  <a:lnTo>
                    <a:pt x="18016939" y="1511300"/>
                  </a:lnTo>
                  <a:lnTo>
                    <a:pt x="18047985" y="1536700"/>
                  </a:lnTo>
                  <a:lnTo>
                    <a:pt x="18078111" y="1562100"/>
                  </a:lnTo>
                  <a:lnTo>
                    <a:pt x="18107303" y="1587500"/>
                  </a:lnTo>
                  <a:lnTo>
                    <a:pt x="18162841" y="1651000"/>
                  </a:lnTo>
                  <a:lnTo>
                    <a:pt x="18189161" y="1676400"/>
                  </a:lnTo>
                  <a:lnTo>
                    <a:pt x="18214499" y="1701800"/>
                  </a:lnTo>
                  <a:lnTo>
                    <a:pt x="18238842" y="1727200"/>
                  </a:lnTo>
                  <a:lnTo>
                    <a:pt x="18262180" y="1765300"/>
                  </a:lnTo>
                  <a:lnTo>
                    <a:pt x="18284498" y="1790700"/>
                  </a:lnTo>
                  <a:lnTo>
                    <a:pt x="18288000" y="1790700"/>
                  </a:lnTo>
                  <a:lnTo>
                    <a:pt x="18288000" y="774700"/>
                  </a:lnTo>
                  <a:close/>
                </a:path>
              </a:pathLst>
            </a:custGeom>
            <a:solidFill>
              <a:srgbClr val="6578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43305" y="772885"/>
              <a:ext cx="18044795" cy="3237230"/>
            </a:xfrm>
            <a:custGeom>
              <a:avLst/>
              <a:gdLst/>
              <a:ahLst/>
              <a:cxnLst/>
              <a:rect l="l" t="t" r="r" b="b"/>
              <a:pathLst>
                <a:path w="18044795" h="3237229">
                  <a:moveTo>
                    <a:pt x="2935415" y="0"/>
                  </a:moveTo>
                  <a:lnTo>
                    <a:pt x="15310619" y="0"/>
                  </a:lnTo>
                  <a:lnTo>
                    <a:pt x="15372033" y="347"/>
                  </a:lnTo>
                  <a:lnTo>
                    <a:pt x="15433140" y="1384"/>
                  </a:lnTo>
                  <a:lnTo>
                    <a:pt x="15493928" y="3104"/>
                  </a:lnTo>
                  <a:lnTo>
                    <a:pt x="15554383" y="5500"/>
                  </a:lnTo>
                  <a:lnTo>
                    <a:pt x="15614495" y="8566"/>
                  </a:lnTo>
                  <a:lnTo>
                    <a:pt x="15674250" y="12295"/>
                  </a:lnTo>
                  <a:lnTo>
                    <a:pt x="15733636" y="16680"/>
                  </a:lnTo>
                  <a:lnTo>
                    <a:pt x="15792641" y="21714"/>
                  </a:lnTo>
                  <a:lnTo>
                    <a:pt x="15851254" y="27391"/>
                  </a:lnTo>
                  <a:lnTo>
                    <a:pt x="15909461" y="33704"/>
                  </a:lnTo>
                  <a:lnTo>
                    <a:pt x="15967250" y="40645"/>
                  </a:lnTo>
                  <a:lnTo>
                    <a:pt x="16024609" y="48209"/>
                  </a:lnTo>
                  <a:lnTo>
                    <a:pt x="16081526" y="56389"/>
                  </a:lnTo>
                  <a:lnTo>
                    <a:pt x="16137989" y="65177"/>
                  </a:lnTo>
                  <a:lnTo>
                    <a:pt x="16193985" y="74567"/>
                  </a:lnTo>
                  <a:lnTo>
                    <a:pt x="16249502" y="84552"/>
                  </a:lnTo>
                  <a:lnTo>
                    <a:pt x="16304527" y="95126"/>
                  </a:lnTo>
                  <a:lnTo>
                    <a:pt x="16359050" y="106282"/>
                  </a:lnTo>
                  <a:lnTo>
                    <a:pt x="16413056" y="118012"/>
                  </a:lnTo>
                  <a:lnTo>
                    <a:pt x="16466534" y="130311"/>
                  </a:lnTo>
                  <a:lnTo>
                    <a:pt x="16519473" y="143171"/>
                  </a:lnTo>
                  <a:lnTo>
                    <a:pt x="16571858" y="156586"/>
                  </a:lnTo>
                  <a:lnTo>
                    <a:pt x="16623679" y="170549"/>
                  </a:lnTo>
                  <a:lnTo>
                    <a:pt x="16674923" y="185053"/>
                  </a:lnTo>
                  <a:lnTo>
                    <a:pt x="16725578" y="200091"/>
                  </a:lnTo>
                  <a:lnTo>
                    <a:pt x="16775631" y="215657"/>
                  </a:lnTo>
                  <a:lnTo>
                    <a:pt x="16825070" y="231744"/>
                  </a:lnTo>
                  <a:lnTo>
                    <a:pt x="16873883" y="248345"/>
                  </a:lnTo>
                  <a:lnTo>
                    <a:pt x="16922058" y="265454"/>
                  </a:lnTo>
                  <a:lnTo>
                    <a:pt x="16969582" y="283063"/>
                  </a:lnTo>
                  <a:lnTo>
                    <a:pt x="17016443" y="301165"/>
                  </a:lnTo>
                  <a:lnTo>
                    <a:pt x="17062630" y="319756"/>
                  </a:lnTo>
                  <a:lnTo>
                    <a:pt x="17108129" y="338826"/>
                  </a:lnTo>
                  <a:lnTo>
                    <a:pt x="17152928" y="358370"/>
                  </a:lnTo>
                  <a:lnTo>
                    <a:pt x="17197015" y="378381"/>
                  </a:lnTo>
                  <a:lnTo>
                    <a:pt x="17240379" y="398851"/>
                  </a:lnTo>
                  <a:lnTo>
                    <a:pt x="17283006" y="419776"/>
                  </a:lnTo>
                  <a:lnTo>
                    <a:pt x="17324884" y="441146"/>
                  </a:lnTo>
                  <a:lnTo>
                    <a:pt x="17366001" y="462957"/>
                  </a:lnTo>
                  <a:lnTo>
                    <a:pt x="17406346" y="485200"/>
                  </a:lnTo>
                  <a:lnTo>
                    <a:pt x="17445904" y="507870"/>
                  </a:lnTo>
                  <a:lnTo>
                    <a:pt x="17484666" y="530960"/>
                  </a:lnTo>
                  <a:lnTo>
                    <a:pt x="17522617" y="554462"/>
                  </a:lnTo>
                  <a:lnTo>
                    <a:pt x="17559746" y="578370"/>
                  </a:lnTo>
                  <a:lnTo>
                    <a:pt x="17596040" y="602677"/>
                  </a:lnTo>
                  <a:lnTo>
                    <a:pt x="17631488" y="627377"/>
                  </a:lnTo>
                  <a:lnTo>
                    <a:pt x="17666077" y="652463"/>
                  </a:lnTo>
                  <a:lnTo>
                    <a:pt x="17699795" y="677927"/>
                  </a:lnTo>
                  <a:lnTo>
                    <a:pt x="17732629" y="703764"/>
                  </a:lnTo>
                  <a:lnTo>
                    <a:pt x="17764567" y="729966"/>
                  </a:lnTo>
                  <a:lnTo>
                    <a:pt x="17795598" y="756527"/>
                  </a:lnTo>
                  <a:lnTo>
                    <a:pt x="17825708" y="783440"/>
                  </a:lnTo>
                  <a:lnTo>
                    <a:pt x="17854885" y="810698"/>
                  </a:lnTo>
                  <a:lnTo>
                    <a:pt x="17883118" y="838294"/>
                  </a:lnTo>
                  <a:lnTo>
                    <a:pt x="17910394" y="866223"/>
                  </a:lnTo>
                  <a:lnTo>
                    <a:pt x="17936701" y="894476"/>
                  </a:lnTo>
                  <a:lnTo>
                    <a:pt x="17962026" y="923047"/>
                  </a:lnTo>
                  <a:lnTo>
                    <a:pt x="18009682" y="981116"/>
                  </a:lnTo>
                  <a:lnTo>
                    <a:pt x="18031989" y="1010601"/>
                  </a:lnTo>
                  <a:lnTo>
                    <a:pt x="18044693" y="1028381"/>
                  </a:lnTo>
                </a:path>
                <a:path w="18044795" h="3237229">
                  <a:moveTo>
                    <a:pt x="18044693" y="2208466"/>
                  </a:moveTo>
                  <a:lnTo>
                    <a:pt x="18009682" y="2255731"/>
                  </a:lnTo>
                  <a:lnTo>
                    <a:pt x="17962026" y="2313801"/>
                  </a:lnTo>
                  <a:lnTo>
                    <a:pt x="17936701" y="2342372"/>
                  </a:lnTo>
                  <a:lnTo>
                    <a:pt x="17910394" y="2370625"/>
                  </a:lnTo>
                  <a:lnTo>
                    <a:pt x="17883118" y="2398553"/>
                  </a:lnTo>
                  <a:lnTo>
                    <a:pt x="17854885" y="2426149"/>
                  </a:lnTo>
                  <a:lnTo>
                    <a:pt x="17825708" y="2453407"/>
                  </a:lnTo>
                  <a:lnTo>
                    <a:pt x="17795598" y="2480320"/>
                  </a:lnTo>
                  <a:lnTo>
                    <a:pt x="17764567" y="2506881"/>
                  </a:lnTo>
                  <a:lnTo>
                    <a:pt x="17732629" y="2533083"/>
                  </a:lnTo>
                  <a:lnTo>
                    <a:pt x="17699795" y="2558920"/>
                  </a:lnTo>
                  <a:lnTo>
                    <a:pt x="17666077" y="2584385"/>
                  </a:lnTo>
                  <a:lnTo>
                    <a:pt x="17631488" y="2609470"/>
                  </a:lnTo>
                  <a:lnTo>
                    <a:pt x="17596040" y="2634170"/>
                  </a:lnTo>
                  <a:lnTo>
                    <a:pt x="17559746" y="2658478"/>
                  </a:lnTo>
                  <a:lnTo>
                    <a:pt x="17522617" y="2682386"/>
                  </a:lnTo>
                  <a:lnTo>
                    <a:pt x="17484666" y="2705888"/>
                  </a:lnTo>
                  <a:lnTo>
                    <a:pt x="17445904" y="2728977"/>
                  </a:lnTo>
                  <a:lnTo>
                    <a:pt x="17406346" y="2751647"/>
                  </a:lnTo>
                  <a:lnTo>
                    <a:pt x="17366001" y="2773891"/>
                  </a:lnTo>
                  <a:lnTo>
                    <a:pt x="17324884" y="2795701"/>
                  </a:lnTo>
                  <a:lnTo>
                    <a:pt x="17283006" y="2817072"/>
                  </a:lnTo>
                  <a:lnTo>
                    <a:pt x="17240379" y="2837996"/>
                  </a:lnTo>
                  <a:lnTo>
                    <a:pt x="17197015" y="2858467"/>
                  </a:lnTo>
                  <a:lnTo>
                    <a:pt x="17152928" y="2878478"/>
                  </a:lnTo>
                  <a:lnTo>
                    <a:pt x="17108129" y="2898022"/>
                  </a:lnTo>
                  <a:lnTo>
                    <a:pt x="17062630" y="2917092"/>
                  </a:lnTo>
                  <a:lnTo>
                    <a:pt x="17016443" y="2935682"/>
                  </a:lnTo>
                  <a:lnTo>
                    <a:pt x="16969582" y="2953785"/>
                  </a:lnTo>
                  <a:lnTo>
                    <a:pt x="16922058" y="2971394"/>
                  </a:lnTo>
                  <a:lnTo>
                    <a:pt x="16873883" y="2988502"/>
                  </a:lnTo>
                  <a:lnTo>
                    <a:pt x="16825070" y="3005103"/>
                  </a:lnTo>
                  <a:lnTo>
                    <a:pt x="16775631" y="3021190"/>
                  </a:lnTo>
                  <a:lnTo>
                    <a:pt x="16725578" y="3036756"/>
                  </a:lnTo>
                  <a:lnTo>
                    <a:pt x="16674923" y="3051795"/>
                  </a:lnTo>
                  <a:lnTo>
                    <a:pt x="16623679" y="3066299"/>
                  </a:lnTo>
                  <a:lnTo>
                    <a:pt x="16571858" y="3080262"/>
                  </a:lnTo>
                  <a:lnTo>
                    <a:pt x="16519473" y="3093676"/>
                  </a:lnTo>
                  <a:lnTo>
                    <a:pt x="16466534" y="3106537"/>
                  </a:lnTo>
                  <a:lnTo>
                    <a:pt x="16413056" y="3118835"/>
                  </a:lnTo>
                  <a:lnTo>
                    <a:pt x="16359050" y="3130566"/>
                  </a:lnTo>
                  <a:lnTo>
                    <a:pt x="16304527" y="3141721"/>
                  </a:lnTo>
                  <a:lnTo>
                    <a:pt x="16249502" y="3152295"/>
                  </a:lnTo>
                  <a:lnTo>
                    <a:pt x="16193985" y="3162281"/>
                  </a:lnTo>
                  <a:lnTo>
                    <a:pt x="16137989" y="3171671"/>
                  </a:lnTo>
                  <a:lnTo>
                    <a:pt x="16081526" y="3180459"/>
                  </a:lnTo>
                  <a:lnTo>
                    <a:pt x="16024609" y="3188638"/>
                  </a:lnTo>
                  <a:lnTo>
                    <a:pt x="15967250" y="3196202"/>
                  </a:lnTo>
                  <a:lnTo>
                    <a:pt x="15909461" y="3203144"/>
                  </a:lnTo>
                  <a:lnTo>
                    <a:pt x="15851254" y="3209456"/>
                  </a:lnTo>
                  <a:lnTo>
                    <a:pt x="15792641" y="3215133"/>
                  </a:lnTo>
                  <a:lnTo>
                    <a:pt x="15733636" y="3220167"/>
                  </a:lnTo>
                  <a:lnTo>
                    <a:pt x="15674250" y="3224552"/>
                  </a:lnTo>
                  <a:lnTo>
                    <a:pt x="15614495" y="3228281"/>
                  </a:lnTo>
                  <a:lnTo>
                    <a:pt x="15554383" y="3231347"/>
                  </a:lnTo>
                  <a:lnTo>
                    <a:pt x="15493928" y="3233744"/>
                  </a:lnTo>
                  <a:lnTo>
                    <a:pt x="15433140" y="3235464"/>
                  </a:lnTo>
                  <a:lnTo>
                    <a:pt x="15372033" y="3236501"/>
                  </a:lnTo>
                  <a:lnTo>
                    <a:pt x="15310619" y="3236848"/>
                  </a:lnTo>
                  <a:lnTo>
                    <a:pt x="2935415" y="3236848"/>
                  </a:lnTo>
                  <a:lnTo>
                    <a:pt x="2874000" y="3236501"/>
                  </a:lnTo>
                  <a:lnTo>
                    <a:pt x="2812893" y="3235464"/>
                  </a:lnTo>
                  <a:lnTo>
                    <a:pt x="2752106" y="3233744"/>
                  </a:lnTo>
                  <a:lnTo>
                    <a:pt x="2691650" y="3231347"/>
                  </a:lnTo>
                  <a:lnTo>
                    <a:pt x="2631539" y="3228281"/>
                  </a:lnTo>
                  <a:lnTo>
                    <a:pt x="2571784" y="3224552"/>
                  </a:lnTo>
                  <a:lnTo>
                    <a:pt x="2512398" y="3220167"/>
                  </a:lnTo>
                  <a:lnTo>
                    <a:pt x="2453392" y="3215133"/>
                  </a:lnTo>
                  <a:lnTo>
                    <a:pt x="2394780" y="3209456"/>
                  </a:lnTo>
                  <a:lnTo>
                    <a:pt x="2336573" y="3203144"/>
                  </a:lnTo>
                  <a:lnTo>
                    <a:pt x="2278784" y="3196202"/>
                  </a:lnTo>
                  <a:lnTo>
                    <a:pt x="2221425" y="3188638"/>
                  </a:lnTo>
                  <a:lnTo>
                    <a:pt x="2164508" y="3180459"/>
                  </a:lnTo>
                  <a:lnTo>
                    <a:pt x="2108045" y="3171671"/>
                  </a:lnTo>
                  <a:lnTo>
                    <a:pt x="2052049" y="3162281"/>
                  </a:lnTo>
                  <a:lnTo>
                    <a:pt x="1996532" y="3152295"/>
                  </a:lnTo>
                  <a:lnTo>
                    <a:pt x="1941506" y="3141721"/>
                  </a:lnTo>
                  <a:lnTo>
                    <a:pt x="1886984" y="3130566"/>
                  </a:lnTo>
                  <a:lnTo>
                    <a:pt x="1832978" y="3118835"/>
                  </a:lnTo>
                  <a:lnTo>
                    <a:pt x="1779499" y="3106537"/>
                  </a:lnTo>
                  <a:lnTo>
                    <a:pt x="1726561" y="3093676"/>
                  </a:lnTo>
                  <a:lnTo>
                    <a:pt x="1674175" y="3080262"/>
                  </a:lnTo>
                  <a:lnTo>
                    <a:pt x="1622355" y="3066299"/>
                  </a:lnTo>
                  <a:lnTo>
                    <a:pt x="1571111" y="3051795"/>
                  </a:lnTo>
                  <a:lnTo>
                    <a:pt x="1520456" y="3036756"/>
                  </a:lnTo>
                  <a:lnTo>
                    <a:pt x="1470403" y="3021190"/>
                  </a:lnTo>
                  <a:lnTo>
                    <a:pt x="1420964" y="3005103"/>
                  </a:lnTo>
                  <a:lnTo>
                    <a:pt x="1372151" y="2988502"/>
                  </a:lnTo>
                  <a:lnTo>
                    <a:pt x="1323976" y="2971394"/>
                  </a:lnTo>
                  <a:lnTo>
                    <a:pt x="1276452" y="2953785"/>
                  </a:lnTo>
                  <a:lnTo>
                    <a:pt x="1229590" y="2935682"/>
                  </a:lnTo>
                  <a:lnTo>
                    <a:pt x="1183404" y="2917092"/>
                  </a:lnTo>
                  <a:lnTo>
                    <a:pt x="1137905" y="2898022"/>
                  </a:lnTo>
                  <a:lnTo>
                    <a:pt x="1093106" y="2878478"/>
                  </a:lnTo>
                  <a:lnTo>
                    <a:pt x="1049018" y="2858467"/>
                  </a:lnTo>
                  <a:lnTo>
                    <a:pt x="1005655" y="2837996"/>
                  </a:lnTo>
                  <a:lnTo>
                    <a:pt x="963028" y="2817072"/>
                  </a:lnTo>
                  <a:lnTo>
                    <a:pt x="921150" y="2795701"/>
                  </a:lnTo>
                  <a:lnTo>
                    <a:pt x="880032" y="2773891"/>
                  </a:lnTo>
                  <a:lnTo>
                    <a:pt x="839688" y="2751647"/>
                  </a:lnTo>
                  <a:lnTo>
                    <a:pt x="800129" y="2728977"/>
                  </a:lnTo>
                  <a:lnTo>
                    <a:pt x="761368" y="2705888"/>
                  </a:lnTo>
                  <a:lnTo>
                    <a:pt x="723417" y="2682386"/>
                  </a:lnTo>
                  <a:lnTo>
                    <a:pt x="686288" y="2658478"/>
                  </a:lnTo>
                  <a:lnTo>
                    <a:pt x="649993" y="2634170"/>
                  </a:lnTo>
                  <a:lnTo>
                    <a:pt x="614546" y="2609470"/>
                  </a:lnTo>
                  <a:lnTo>
                    <a:pt x="579957" y="2584385"/>
                  </a:lnTo>
                  <a:lnTo>
                    <a:pt x="546239" y="2558920"/>
                  </a:lnTo>
                  <a:lnTo>
                    <a:pt x="513405" y="2533083"/>
                  </a:lnTo>
                  <a:lnTo>
                    <a:pt x="481467" y="2506881"/>
                  </a:lnTo>
                  <a:lnTo>
                    <a:pt x="450436" y="2480320"/>
                  </a:lnTo>
                  <a:lnTo>
                    <a:pt x="420326" y="2453407"/>
                  </a:lnTo>
                  <a:lnTo>
                    <a:pt x="391148" y="2426149"/>
                  </a:lnTo>
                  <a:lnTo>
                    <a:pt x="362915" y="2398553"/>
                  </a:lnTo>
                  <a:lnTo>
                    <a:pt x="335640" y="2370625"/>
                  </a:lnTo>
                  <a:lnTo>
                    <a:pt x="309333" y="2342372"/>
                  </a:lnTo>
                  <a:lnTo>
                    <a:pt x="284008" y="2313801"/>
                  </a:lnTo>
                  <a:lnTo>
                    <a:pt x="236352" y="2255731"/>
                  </a:lnTo>
                  <a:lnTo>
                    <a:pt x="192769" y="2196470"/>
                  </a:lnTo>
                  <a:lnTo>
                    <a:pt x="153357" y="2136071"/>
                  </a:lnTo>
                  <a:lnTo>
                    <a:pt x="118215" y="2074589"/>
                  </a:lnTo>
                  <a:lnTo>
                    <a:pt x="87440" y="2012078"/>
                  </a:lnTo>
                  <a:lnTo>
                    <a:pt x="61131" y="1948592"/>
                  </a:lnTo>
                  <a:lnTo>
                    <a:pt x="39385" y="1884184"/>
                  </a:lnTo>
                  <a:lnTo>
                    <a:pt x="22301" y="1818909"/>
                  </a:lnTo>
                  <a:lnTo>
                    <a:pt x="9977" y="1752822"/>
                  </a:lnTo>
                  <a:lnTo>
                    <a:pt x="2510" y="1685975"/>
                  </a:lnTo>
                  <a:lnTo>
                    <a:pt x="0" y="1618424"/>
                  </a:lnTo>
                  <a:lnTo>
                    <a:pt x="629" y="1584563"/>
                  </a:lnTo>
                  <a:lnTo>
                    <a:pt x="5630" y="1517357"/>
                  </a:lnTo>
                  <a:lnTo>
                    <a:pt x="15538" y="1450884"/>
                  </a:lnTo>
                  <a:lnTo>
                    <a:pt x="30254" y="1385196"/>
                  </a:lnTo>
                  <a:lnTo>
                    <a:pt x="49681" y="1320348"/>
                  </a:lnTo>
                  <a:lnTo>
                    <a:pt x="73721" y="1256394"/>
                  </a:lnTo>
                  <a:lnTo>
                    <a:pt x="102275" y="1193388"/>
                  </a:lnTo>
                  <a:lnTo>
                    <a:pt x="135246" y="1131385"/>
                  </a:lnTo>
                  <a:lnTo>
                    <a:pt x="172535" y="1070438"/>
                  </a:lnTo>
                  <a:lnTo>
                    <a:pt x="214045" y="1010601"/>
                  </a:lnTo>
                  <a:lnTo>
                    <a:pt x="259677" y="951929"/>
                  </a:lnTo>
                  <a:lnTo>
                    <a:pt x="309333" y="894476"/>
                  </a:lnTo>
                  <a:lnTo>
                    <a:pt x="335640" y="866223"/>
                  </a:lnTo>
                  <a:lnTo>
                    <a:pt x="362915" y="838294"/>
                  </a:lnTo>
                  <a:lnTo>
                    <a:pt x="391148" y="810698"/>
                  </a:lnTo>
                  <a:lnTo>
                    <a:pt x="420326" y="783440"/>
                  </a:lnTo>
                  <a:lnTo>
                    <a:pt x="450436" y="756527"/>
                  </a:lnTo>
                  <a:lnTo>
                    <a:pt x="481467" y="729966"/>
                  </a:lnTo>
                  <a:lnTo>
                    <a:pt x="513405" y="703764"/>
                  </a:lnTo>
                  <a:lnTo>
                    <a:pt x="546239" y="677927"/>
                  </a:lnTo>
                  <a:lnTo>
                    <a:pt x="579957" y="652463"/>
                  </a:lnTo>
                  <a:lnTo>
                    <a:pt x="614546" y="627377"/>
                  </a:lnTo>
                  <a:lnTo>
                    <a:pt x="649993" y="602677"/>
                  </a:lnTo>
                  <a:lnTo>
                    <a:pt x="686288" y="578370"/>
                  </a:lnTo>
                  <a:lnTo>
                    <a:pt x="723417" y="554462"/>
                  </a:lnTo>
                  <a:lnTo>
                    <a:pt x="761368" y="530960"/>
                  </a:lnTo>
                  <a:lnTo>
                    <a:pt x="800129" y="507870"/>
                  </a:lnTo>
                  <a:lnTo>
                    <a:pt x="839688" y="485200"/>
                  </a:lnTo>
                  <a:lnTo>
                    <a:pt x="880032" y="462957"/>
                  </a:lnTo>
                  <a:lnTo>
                    <a:pt x="921150" y="441146"/>
                  </a:lnTo>
                  <a:lnTo>
                    <a:pt x="963028" y="419776"/>
                  </a:lnTo>
                  <a:lnTo>
                    <a:pt x="1005655" y="398851"/>
                  </a:lnTo>
                  <a:lnTo>
                    <a:pt x="1049018" y="378381"/>
                  </a:lnTo>
                  <a:lnTo>
                    <a:pt x="1093106" y="358370"/>
                  </a:lnTo>
                  <a:lnTo>
                    <a:pt x="1137905" y="338826"/>
                  </a:lnTo>
                  <a:lnTo>
                    <a:pt x="1183404" y="319756"/>
                  </a:lnTo>
                  <a:lnTo>
                    <a:pt x="1229590" y="301165"/>
                  </a:lnTo>
                  <a:lnTo>
                    <a:pt x="1276452" y="283063"/>
                  </a:lnTo>
                  <a:lnTo>
                    <a:pt x="1323976" y="265454"/>
                  </a:lnTo>
                  <a:lnTo>
                    <a:pt x="1372151" y="248345"/>
                  </a:lnTo>
                  <a:lnTo>
                    <a:pt x="1420964" y="231744"/>
                  </a:lnTo>
                  <a:lnTo>
                    <a:pt x="1470403" y="215657"/>
                  </a:lnTo>
                  <a:lnTo>
                    <a:pt x="1520456" y="200091"/>
                  </a:lnTo>
                  <a:lnTo>
                    <a:pt x="1571111" y="185053"/>
                  </a:lnTo>
                  <a:lnTo>
                    <a:pt x="1622355" y="170549"/>
                  </a:lnTo>
                  <a:lnTo>
                    <a:pt x="1674175" y="156586"/>
                  </a:lnTo>
                  <a:lnTo>
                    <a:pt x="1726561" y="143171"/>
                  </a:lnTo>
                  <a:lnTo>
                    <a:pt x="1779499" y="130311"/>
                  </a:lnTo>
                  <a:lnTo>
                    <a:pt x="1832978" y="118012"/>
                  </a:lnTo>
                  <a:lnTo>
                    <a:pt x="1886984" y="106282"/>
                  </a:lnTo>
                  <a:lnTo>
                    <a:pt x="1941506" y="95126"/>
                  </a:lnTo>
                  <a:lnTo>
                    <a:pt x="1996532" y="84552"/>
                  </a:lnTo>
                  <a:lnTo>
                    <a:pt x="2052049" y="74567"/>
                  </a:lnTo>
                  <a:lnTo>
                    <a:pt x="2108045" y="65177"/>
                  </a:lnTo>
                  <a:lnTo>
                    <a:pt x="2164508" y="56389"/>
                  </a:lnTo>
                  <a:lnTo>
                    <a:pt x="2221425" y="48209"/>
                  </a:lnTo>
                  <a:lnTo>
                    <a:pt x="2278784" y="40645"/>
                  </a:lnTo>
                  <a:lnTo>
                    <a:pt x="2336573" y="33704"/>
                  </a:lnTo>
                  <a:lnTo>
                    <a:pt x="2394780" y="27391"/>
                  </a:lnTo>
                  <a:lnTo>
                    <a:pt x="2453392" y="21714"/>
                  </a:lnTo>
                  <a:lnTo>
                    <a:pt x="2512398" y="16680"/>
                  </a:lnTo>
                  <a:lnTo>
                    <a:pt x="2571784" y="12295"/>
                  </a:lnTo>
                  <a:lnTo>
                    <a:pt x="2631539" y="8566"/>
                  </a:lnTo>
                  <a:lnTo>
                    <a:pt x="2691650" y="5500"/>
                  </a:lnTo>
                  <a:lnTo>
                    <a:pt x="2752106" y="3104"/>
                  </a:lnTo>
                  <a:lnTo>
                    <a:pt x="2812893" y="1384"/>
                  </a:lnTo>
                  <a:lnTo>
                    <a:pt x="2874000" y="347"/>
                  </a:lnTo>
                  <a:lnTo>
                    <a:pt x="2935415" y="0"/>
                  </a:lnTo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199" y="4096512"/>
              <a:ext cx="7159752" cy="54864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528039" y="4296155"/>
            <a:ext cx="4251325" cy="49079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98450" marR="263525" indent="-286385">
              <a:lnSpc>
                <a:spcPts val="3790"/>
              </a:lnSpc>
              <a:spcBef>
                <a:spcPts val="265"/>
              </a:spcBef>
              <a:buChar char="•"/>
              <a:tabLst>
                <a:tab pos="298450" algn="l"/>
              </a:tabLst>
            </a:pPr>
            <a:r>
              <a:rPr sz="3200" spc="-515" dirty="0">
                <a:latin typeface="Arial"/>
                <a:cs typeface="Arial"/>
              </a:rPr>
              <a:t>C</a:t>
            </a:r>
            <a:r>
              <a:rPr sz="3200" spc="-484" dirty="0">
                <a:latin typeface="Arial"/>
                <a:cs typeface="Arial"/>
              </a:rPr>
              <a:t>B</a:t>
            </a:r>
            <a:r>
              <a:rPr sz="3200" spc="-345" dirty="0">
                <a:latin typeface="Arial"/>
                <a:cs typeface="Arial"/>
              </a:rPr>
              <a:t>D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490" dirty="0">
                <a:latin typeface="Arial"/>
                <a:cs typeface="Arial"/>
              </a:rPr>
              <a:t>P</a:t>
            </a:r>
            <a:r>
              <a:rPr sz="3200" spc="-10" dirty="0">
                <a:latin typeface="Arial"/>
                <a:cs typeface="Arial"/>
              </a:rPr>
              <a:t>r</a:t>
            </a:r>
            <a:r>
              <a:rPr sz="3200" spc="-100" dirty="0">
                <a:latin typeface="Arial"/>
                <a:cs typeface="Arial"/>
              </a:rPr>
              <a:t>o</a:t>
            </a:r>
            <a:r>
              <a:rPr sz="3200" spc="-150" dirty="0">
                <a:latin typeface="Arial"/>
                <a:cs typeface="Arial"/>
              </a:rPr>
              <a:t>du</a:t>
            </a:r>
            <a:r>
              <a:rPr sz="3200" spc="-145" dirty="0">
                <a:latin typeface="Arial"/>
                <a:cs typeface="Arial"/>
              </a:rPr>
              <a:t>c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345" dirty="0">
                <a:latin typeface="Arial"/>
                <a:cs typeface="Arial"/>
              </a:rPr>
              <a:t>s</a:t>
            </a:r>
            <a:r>
              <a:rPr sz="3200" spc="-95" dirty="0">
                <a:latin typeface="Arial"/>
                <a:cs typeface="Arial"/>
              </a:rPr>
              <a:t>-</a:t>
            </a:r>
            <a:r>
              <a:rPr sz="3200" spc="-160" dirty="0">
                <a:latin typeface="Arial"/>
                <a:cs typeface="Arial"/>
              </a:rPr>
              <a:t>5 </a:t>
            </a:r>
            <a:r>
              <a:rPr sz="3200" spc="-400" dirty="0">
                <a:latin typeface="Arial"/>
                <a:cs typeface="Arial"/>
              </a:rPr>
              <a:t>B</a:t>
            </a:r>
            <a:r>
              <a:rPr sz="3200" spc="20" dirty="0">
                <a:latin typeface="Arial"/>
                <a:cs typeface="Arial"/>
              </a:rPr>
              <a:t>illi</a:t>
            </a:r>
            <a:r>
              <a:rPr sz="3200" spc="-100" dirty="0">
                <a:latin typeface="Arial"/>
                <a:cs typeface="Arial"/>
              </a:rPr>
              <a:t>o</a:t>
            </a:r>
            <a:r>
              <a:rPr sz="3200" spc="-70" dirty="0">
                <a:latin typeface="Arial"/>
                <a:cs typeface="Arial"/>
              </a:rPr>
              <a:t>n  </a:t>
            </a:r>
            <a:r>
              <a:rPr sz="3200" spc="-40" dirty="0">
                <a:latin typeface="Arial"/>
                <a:cs typeface="Arial"/>
              </a:rPr>
              <a:t>in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2020</a:t>
            </a:r>
            <a:endParaRPr sz="3200">
              <a:latin typeface="Arial"/>
              <a:cs typeface="Arial"/>
            </a:endParaRPr>
          </a:p>
          <a:p>
            <a:pPr marL="299085" marR="294005" indent="-286385">
              <a:lnSpc>
                <a:spcPts val="3790"/>
              </a:lnSpc>
              <a:spcBef>
                <a:spcPts val="125"/>
              </a:spcBef>
              <a:buChar char="•"/>
              <a:tabLst>
                <a:tab pos="299085" algn="l"/>
              </a:tabLst>
            </a:pPr>
            <a:r>
              <a:rPr sz="3200" spc="-350" dirty="0">
                <a:latin typeface="Arial"/>
                <a:cs typeface="Arial"/>
              </a:rPr>
              <a:t>B</a:t>
            </a:r>
            <a:r>
              <a:rPr sz="3200" spc="-235" dirty="0">
                <a:latin typeface="Arial"/>
                <a:cs typeface="Arial"/>
              </a:rPr>
              <a:t>y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2025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515" dirty="0">
                <a:latin typeface="Arial"/>
                <a:cs typeface="Arial"/>
              </a:rPr>
              <a:t>C</a:t>
            </a:r>
            <a:r>
              <a:rPr sz="3200" spc="-484" dirty="0">
                <a:latin typeface="Arial"/>
                <a:cs typeface="Arial"/>
              </a:rPr>
              <a:t>B</a:t>
            </a:r>
            <a:r>
              <a:rPr sz="3200" spc="-345" dirty="0">
                <a:latin typeface="Arial"/>
                <a:cs typeface="Arial"/>
              </a:rPr>
              <a:t>D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30" dirty="0">
                <a:latin typeface="Arial"/>
                <a:cs typeface="Arial"/>
              </a:rPr>
              <a:t>p</a:t>
            </a:r>
            <a:r>
              <a:rPr sz="3200" spc="-80" dirty="0">
                <a:latin typeface="Arial"/>
                <a:cs typeface="Arial"/>
              </a:rPr>
              <a:t>r</a:t>
            </a:r>
            <a:r>
              <a:rPr sz="3200" spc="-100" dirty="0">
                <a:latin typeface="Arial"/>
                <a:cs typeface="Arial"/>
              </a:rPr>
              <a:t>o</a:t>
            </a:r>
            <a:r>
              <a:rPr sz="3200" spc="-150" dirty="0">
                <a:latin typeface="Arial"/>
                <a:cs typeface="Arial"/>
              </a:rPr>
              <a:t>du</a:t>
            </a:r>
            <a:r>
              <a:rPr sz="3200" spc="-145" dirty="0">
                <a:latin typeface="Arial"/>
                <a:cs typeface="Arial"/>
              </a:rPr>
              <a:t>c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250" dirty="0">
                <a:latin typeface="Arial"/>
                <a:cs typeface="Arial"/>
              </a:rPr>
              <a:t>s  </a:t>
            </a:r>
            <a:r>
              <a:rPr sz="3200" spc="-290" dirty="0">
                <a:latin typeface="Arial"/>
                <a:cs typeface="Arial"/>
              </a:rPr>
              <a:t>s</a:t>
            </a:r>
            <a:r>
              <a:rPr sz="3200" spc="-315" dirty="0">
                <a:latin typeface="Arial"/>
                <a:cs typeface="Arial"/>
              </a:rPr>
              <a:t>a</a:t>
            </a:r>
            <a:r>
              <a:rPr sz="3200" spc="20" dirty="0">
                <a:latin typeface="Arial"/>
                <a:cs typeface="Arial"/>
              </a:rPr>
              <a:t>l</a:t>
            </a:r>
            <a:r>
              <a:rPr sz="3200" spc="-200" dirty="0">
                <a:latin typeface="Arial"/>
                <a:cs typeface="Arial"/>
              </a:rPr>
              <a:t>e</a:t>
            </a:r>
            <a:r>
              <a:rPr sz="3200" spc="-350" dirty="0">
                <a:latin typeface="Arial"/>
                <a:cs typeface="Arial"/>
              </a:rPr>
              <a:t>s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65" dirty="0">
                <a:latin typeface="Arial"/>
                <a:cs typeface="Arial"/>
              </a:rPr>
              <a:t>c</a:t>
            </a:r>
            <a:r>
              <a:rPr sz="3200" spc="-254" dirty="0">
                <a:latin typeface="Arial"/>
                <a:cs typeface="Arial"/>
              </a:rPr>
              <a:t>a</a:t>
            </a:r>
            <a:r>
              <a:rPr sz="3200" spc="-100" dirty="0">
                <a:latin typeface="Arial"/>
                <a:cs typeface="Arial"/>
              </a:rPr>
              <a:t>n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b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17 </a:t>
            </a:r>
            <a:r>
              <a:rPr sz="3200" spc="-400" dirty="0">
                <a:latin typeface="Arial"/>
                <a:cs typeface="Arial"/>
              </a:rPr>
              <a:t>B</a:t>
            </a:r>
            <a:r>
              <a:rPr sz="3200" spc="20" dirty="0">
                <a:latin typeface="Arial"/>
                <a:cs typeface="Arial"/>
              </a:rPr>
              <a:t>illi</a:t>
            </a:r>
            <a:r>
              <a:rPr sz="3200" spc="-100" dirty="0">
                <a:latin typeface="Arial"/>
                <a:cs typeface="Arial"/>
              </a:rPr>
              <a:t>on</a:t>
            </a:r>
            <a:endParaRPr sz="3200">
              <a:latin typeface="Arial"/>
              <a:cs typeface="Arial"/>
            </a:endParaRPr>
          </a:p>
          <a:p>
            <a:pPr marL="299085">
              <a:lnSpc>
                <a:spcPts val="3770"/>
              </a:lnSpc>
            </a:pPr>
            <a:r>
              <a:rPr sz="3200" spc="-40" dirty="0">
                <a:latin typeface="Arial"/>
                <a:cs typeface="Arial"/>
              </a:rPr>
              <a:t>in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484" dirty="0">
                <a:latin typeface="Arial"/>
                <a:cs typeface="Arial"/>
              </a:rPr>
              <a:t>U</a:t>
            </a:r>
            <a:r>
              <a:rPr sz="3200" spc="-465" dirty="0">
                <a:latin typeface="Arial"/>
                <a:cs typeface="Arial"/>
              </a:rPr>
              <a:t>S</a:t>
            </a:r>
            <a:r>
              <a:rPr sz="3200" spc="-285" dirty="0">
                <a:latin typeface="Arial"/>
                <a:cs typeface="Arial"/>
              </a:rPr>
              <a:t>A</a:t>
            </a:r>
            <a:endParaRPr sz="3200">
              <a:latin typeface="Arial"/>
              <a:cs typeface="Arial"/>
            </a:endParaRPr>
          </a:p>
          <a:p>
            <a:pPr marL="298450" marR="248920" indent="-285750">
              <a:lnSpc>
                <a:spcPts val="3790"/>
              </a:lnSpc>
              <a:spcBef>
                <a:spcPts val="145"/>
              </a:spcBef>
              <a:buChar char="•"/>
              <a:tabLst>
                <a:tab pos="299085" algn="l"/>
              </a:tabLst>
            </a:pPr>
            <a:r>
              <a:rPr sz="3200" spc="-350" dirty="0">
                <a:latin typeface="Arial"/>
                <a:cs typeface="Arial"/>
              </a:rPr>
              <a:t>B</a:t>
            </a:r>
            <a:r>
              <a:rPr sz="3200" spc="-235" dirty="0">
                <a:latin typeface="Arial"/>
                <a:cs typeface="Arial"/>
              </a:rPr>
              <a:t>y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2027 </a:t>
            </a:r>
            <a:r>
              <a:rPr sz="3200" spc="-600" dirty="0">
                <a:latin typeface="Arial"/>
                <a:cs typeface="Arial"/>
              </a:rPr>
              <a:t>C</a:t>
            </a:r>
            <a:r>
              <a:rPr sz="3200" spc="-400" dirty="0">
                <a:latin typeface="Arial"/>
                <a:cs typeface="Arial"/>
              </a:rPr>
              <a:t>B</a:t>
            </a:r>
            <a:r>
              <a:rPr sz="3200" spc="-345" dirty="0">
                <a:latin typeface="Arial"/>
                <a:cs typeface="Arial"/>
              </a:rPr>
              <a:t>D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w</a:t>
            </a:r>
            <a:r>
              <a:rPr sz="3200" spc="25" dirty="0">
                <a:latin typeface="Arial"/>
                <a:cs typeface="Arial"/>
              </a:rPr>
              <a:t>ill  </a:t>
            </a:r>
            <a:r>
              <a:rPr sz="3200" spc="-260" dirty="0">
                <a:latin typeface="Arial"/>
                <a:cs typeface="Arial"/>
              </a:rPr>
              <a:t>a</a:t>
            </a:r>
            <a:r>
              <a:rPr sz="3200" spc="-240" dirty="0">
                <a:latin typeface="Arial"/>
                <a:cs typeface="Arial"/>
              </a:rPr>
              <a:t>c</a:t>
            </a:r>
            <a:r>
              <a:rPr sz="3200" spc="-280" dirty="0">
                <a:latin typeface="Arial"/>
                <a:cs typeface="Arial"/>
              </a:rPr>
              <a:t>c</a:t>
            </a:r>
            <a:r>
              <a:rPr sz="3200" spc="-95" dirty="0">
                <a:latin typeface="Arial"/>
                <a:cs typeface="Arial"/>
              </a:rPr>
              <a:t>ou</a:t>
            </a:r>
            <a:r>
              <a:rPr sz="3200" spc="-125" dirty="0">
                <a:latin typeface="Arial"/>
                <a:cs typeface="Arial"/>
              </a:rPr>
              <a:t>n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f</a:t>
            </a:r>
            <a:r>
              <a:rPr sz="3200" spc="-95" dirty="0">
                <a:latin typeface="Arial"/>
                <a:cs typeface="Arial"/>
              </a:rPr>
              <a:t>o</a:t>
            </a:r>
            <a:r>
              <a:rPr sz="3200" spc="50" dirty="0">
                <a:latin typeface="Arial"/>
                <a:cs typeface="Arial"/>
              </a:rPr>
              <a:t>r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120" dirty="0">
                <a:latin typeface="Arial"/>
                <a:cs typeface="Arial"/>
              </a:rPr>
              <a:t>m</a:t>
            </a:r>
            <a:r>
              <a:rPr sz="3200" spc="-85" dirty="0">
                <a:latin typeface="Arial"/>
                <a:cs typeface="Arial"/>
              </a:rPr>
              <a:t>o</a:t>
            </a:r>
            <a:r>
              <a:rPr sz="3200" dirty="0">
                <a:latin typeface="Arial"/>
                <a:cs typeface="Arial"/>
              </a:rPr>
              <a:t>r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95" dirty="0">
                <a:latin typeface="Arial"/>
                <a:cs typeface="Arial"/>
              </a:rPr>
              <a:t>h</a:t>
            </a:r>
            <a:r>
              <a:rPr sz="3200" spc="-175" dirty="0">
                <a:latin typeface="Arial"/>
                <a:cs typeface="Arial"/>
              </a:rPr>
              <a:t>an</a:t>
            </a:r>
            <a:endParaRPr sz="3200">
              <a:latin typeface="Arial"/>
              <a:cs typeface="Arial"/>
            </a:endParaRPr>
          </a:p>
          <a:p>
            <a:pPr marL="298450" marR="5080">
              <a:lnSpc>
                <a:spcPts val="3790"/>
              </a:lnSpc>
              <a:spcBef>
                <a:spcPts val="120"/>
              </a:spcBef>
            </a:pPr>
            <a:r>
              <a:rPr sz="3200" spc="-295" dirty="0">
                <a:latin typeface="Arial"/>
                <a:cs typeface="Arial"/>
              </a:rPr>
              <a:t>20%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00" dirty="0">
                <a:latin typeface="Arial"/>
                <a:cs typeface="Arial"/>
              </a:rPr>
              <a:t>o</a:t>
            </a:r>
            <a:r>
              <a:rPr sz="3200" spc="85" dirty="0">
                <a:latin typeface="Arial"/>
                <a:cs typeface="Arial"/>
              </a:rPr>
              <a:t>f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25" dirty="0">
                <a:latin typeface="Arial"/>
                <a:cs typeface="Arial"/>
              </a:rPr>
              <a:t>t</a:t>
            </a:r>
            <a:r>
              <a:rPr sz="3200" spc="60" dirty="0">
                <a:latin typeface="Arial"/>
                <a:cs typeface="Arial"/>
              </a:rPr>
              <a:t>h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270" dirty="0">
                <a:latin typeface="Arial"/>
                <a:cs typeface="Arial"/>
              </a:rPr>
              <a:t>g</a:t>
            </a:r>
            <a:r>
              <a:rPr sz="3200" spc="20" dirty="0">
                <a:latin typeface="Arial"/>
                <a:cs typeface="Arial"/>
              </a:rPr>
              <a:t>l</a:t>
            </a:r>
            <a:r>
              <a:rPr sz="3200" spc="-100" dirty="0">
                <a:latin typeface="Arial"/>
                <a:cs typeface="Arial"/>
              </a:rPr>
              <a:t>ob</a:t>
            </a:r>
            <a:r>
              <a:rPr sz="3200" spc="-245" dirty="0">
                <a:latin typeface="Arial"/>
                <a:cs typeface="Arial"/>
              </a:rPr>
              <a:t>a</a:t>
            </a:r>
            <a:r>
              <a:rPr sz="3200" spc="25" dirty="0">
                <a:latin typeface="Arial"/>
                <a:cs typeface="Arial"/>
              </a:rPr>
              <a:t>l  </a:t>
            </a:r>
            <a:r>
              <a:rPr sz="3200" spc="-50" dirty="0">
                <a:latin typeface="Arial"/>
                <a:cs typeface="Arial"/>
              </a:rPr>
              <a:t>d</a:t>
            </a:r>
            <a:r>
              <a:rPr sz="3200" spc="-25" dirty="0">
                <a:latin typeface="Arial"/>
                <a:cs typeface="Arial"/>
              </a:rPr>
              <a:t>i</a:t>
            </a:r>
            <a:r>
              <a:rPr sz="3200" spc="-215" dirty="0">
                <a:latin typeface="Arial"/>
                <a:cs typeface="Arial"/>
              </a:rPr>
              <a:t>e</a:t>
            </a:r>
            <a:r>
              <a:rPr sz="3200" spc="140" dirty="0">
                <a:latin typeface="Arial"/>
                <a:cs typeface="Arial"/>
              </a:rPr>
              <a:t>t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60" dirty="0">
                <a:latin typeface="Arial"/>
                <a:cs typeface="Arial"/>
              </a:rPr>
              <a:t>r</a:t>
            </a:r>
            <a:r>
              <a:rPr sz="3200" spc="-155" dirty="0">
                <a:latin typeface="Arial"/>
                <a:cs typeface="Arial"/>
              </a:rPr>
              <a:t>y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-100" dirty="0">
                <a:latin typeface="Arial"/>
                <a:cs typeface="Arial"/>
              </a:rPr>
              <a:t>nd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355" dirty="0">
                <a:latin typeface="Arial"/>
                <a:cs typeface="Arial"/>
              </a:rPr>
              <a:t>s</a:t>
            </a:r>
            <a:r>
              <a:rPr sz="3200" spc="-75" dirty="0">
                <a:latin typeface="Arial"/>
                <a:cs typeface="Arial"/>
              </a:rPr>
              <a:t>upp</a:t>
            </a:r>
            <a:r>
              <a:rPr sz="3200" spc="-35" dirty="0">
                <a:latin typeface="Arial"/>
                <a:cs typeface="Arial"/>
              </a:rPr>
              <a:t>l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175" dirty="0">
                <a:latin typeface="Arial"/>
                <a:cs typeface="Arial"/>
              </a:rPr>
              <a:t>m</a:t>
            </a:r>
            <a:r>
              <a:rPr sz="3200" spc="-125" dirty="0">
                <a:latin typeface="Arial"/>
                <a:cs typeface="Arial"/>
              </a:rPr>
              <a:t>en</a:t>
            </a:r>
            <a:r>
              <a:rPr sz="3200" spc="180" dirty="0"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  <a:p>
            <a:pPr marL="298450">
              <a:lnSpc>
                <a:spcPts val="3795"/>
              </a:lnSpc>
            </a:pPr>
            <a:r>
              <a:rPr sz="3200" spc="-100" dirty="0">
                <a:latin typeface="Arial"/>
                <a:cs typeface="Arial"/>
              </a:rPr>
              <a:t>market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6895" y="4789119"/>
            <a:ext cx="3562985" cy="1974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99800"/>
              </a:lnSpc>
              <a:spcBef>
                <a:spcPts val="105"/>
              </a:spcBef>
            </a:pPr>
            <a:r>
              <a:rPr sz="3200" spc="-280" dirty="0">
                <a:latin typeface="Arial"/>
                <a:cs typeface="Arial"/>
              </a:rPr>
              <a:t>Ac</a:t>
            </a:r>
            <a:r>
              <a:rPr sz="3200" spc="-270" dirty="0">
                <a:latin typeface="Arial"/>
                <a:cs typeface="Arial"/>
              </a:rPr>
              <a:t>c</a:t>
            </a:r>
            <a:r>
              <a:rPr sz="3200" spc="-100" dirty="0">
                <a:latin typeface="Arial"/>
                <a:cs typeface="Arial"/>
              </a:rPr>
              <a:t>o</a:t>
            </a:r>
            <a:r>
              <a:rPr sz="3200" dirty="0">
                <a:latin typeface="Arial"/>
                <a:cs typeface="Arial"/>
              </a:rPr>
              <a:t>r</a:t>
            </a:r>
            <a:r>
              <a:rPr sz="3200" spc="-95" dirty="0">
                <a:latin typeface="Arial"/>
                <a:cs typeface="Arial"/>
              </a:rPr>
              <a:t>d</a:t>
            </a:r>
            <a:r>
              <a:rPr sz="3200" spc="20" dirty="0">
                <a:latin typeface="Arial"/>
                <a:cs typeface="Arial"/>
              </a:rPr>
              <a:t>i</a:t>
            </a:r>
            <a:r>
              <a:rPr sz="3200" spc="-95" dirty="0">
                <a:latin typeface="Arial"/>
                <a:cs typeface="Arial"/>
              </a:rPr>
              <a:t>n</a:t>
            </a:r>
            <a:r>
              <a:rPr sz="3200" spc="-275" dirty="0">
                <a:latin typeface="Arial"/>
                <a:cs typeface="Arial"/>
              </a:rPr>
              <a:t>g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</a:t>
            </a:r>
            <a:r>
              <a:rPr sz="3200" spc="60" dirty="0">
                <a:latin typeface="Arial"/>
                <a:cs typeface="Arial"/>
              </a:rPr>
              <a:t>o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470" dirty="0">
                <a:latin typeface="Arial"/>
                <a:cs typeface="Arial"/>
              </a:rPr>
              <a:t>G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20" dirty="0">
                <a:latin typeface="Arial"/>
                <a:cs typeface="Arial"/>
              </a:rPr>
              <a:t>ll</a:t>
            </a:r>
            <a:r>
              <a:rPr sz="3200" spc="-95" dirty="0">
                <a:latin typeface="Arial"/>
                <a:cs typeface="Arial"/>
              </a:rPr>
              <a:t>u</a:t>
            </a:r>
            <a:r>
              <a:rPr sz="3200" spc="-70" dirty="0">
                <a:latin typeface="Arial"/>
                <a:cs typeface="Arial"/>
              </a:rPr>
              <a:t>p  </a:t>
            </a:r>
            <a:r>
              <a:rPr sz="3200" spc="-95" dirty="0">
                <a:latin typeface="Arial"/>
                <a:cs typeface="Arial"/>
              </a:rPr>
              <a:t>p</a:t>
            </a:r>
            <a:r>
              <a:rPr sz="3200" spc="-55" dirty="0">
                <a:latin typeface="Arial"/>
                <a:cs typeface="Arial"/>
              </a:rPr>
              <a:t>o</a:t>
            </a:r>
            <a:r>
              <a:rPr sz="3200" spc="-20" dirty="0">
                <a:latin typeface="Arial"/>
                <a:cs typeface="Arial"/>
              </a:rPr>
              <a:t>l</a:t>
            </a:r>
            <a:r>
              <a:rPr sz="3200" spc="20" dirty="0">
                <a:latin typeface="Arial"/>
                <a:cs typeface="Arial"/>
              </a:rPr>
              <a:t>l</a:t>
            </a:r>
            <a:r>
              <a:rPr sz="3200" spc="-95" dirty="0">
                <a:latin typeface="Arial"/>
                <a:cs typeface="Arial"/>
              </a:rPr>
              <a:t>,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20" dirty="0">
                <a:latin typeface="Arial"/>
                <a:cs typeface="Arial"/>
              </a:rPr>
              <a:t>s</a:t>
            </a:r>
            <a:r>
              <a:rPr sz="3200" spc="-235" dirty="0">
                <a:latin typeface="Arial"/>
                <a:cs typeface="Arial"/>
              </a:rPr>
              <a:t>u</a:t>
            </a:r>
            <a:r>
              <a:rPr sz="3200" spc="-95" dirty="0">
                <a:latin typeface="Arial"/>
                <a:cs typeface="Arial"/>
              </a:rPr>
              <a:t>pp</a:t>
            </a:r>
            <a:r>
              <a:rPr sz="3200" spc="-35" dirty="0">
                <a:latin typeface="Arial"/>
                <a:cs typeface="Arial"/>
              </a:rPr>
              <a:t>o</a:t>
            </a:r>
            <a:r>
              <a:rPr sz="3200" spc="-30" dirty="0">
                <a:latin typeface="Arial"/>
                <a:cs typeface="Arial"/>
              </a:rPr>
              <a:t>r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5" dirty="0">
                <a:latin typeface="Arial"/>
                <a:cs typeface="Arial"/>
              </a:rPr>
              <a:t>f</a:t>
            </a:r>
            <a:r>
              <a:rPr sz="3200" spc="-35" dirty="0">
                <a:latin typeface="Arial"/>
                <a:cs typeface="Arial"/>
              </a:rPr>
              <a:t>o</a:t>
            </a:r>
            <a:r>
              <a:rPr sz="3200" spc="-20" dirty="0">
                <a:latin typeface="Arial"/>
                <a:cs typeface="Arial"/>
              </a:rPr>
              <a:t>r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l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330" dirty="0">
                <a:latin typeface="Arial"/>
                <a:cs typeface="Arial"/>
              </a:rPr>
              <a:t>g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25" dirty="0">
                <a:latin typeface="Arial"/>
                <a:cs typeface="Arial"/>
              </a:rPr>
              <a:t>l  </a:t>
            </a:r>
            <a:r>
              <a:rPr sz="3200" spc="-120" dirty="0">
                <a:latin typeface="Arial"/>
                <a:cs typeface="Arial"/>
              </a:rPr>
              <a:t>ma</a:t>
            </a:r>
            <a:r>
              <a:rPr sz="3200" spc="-65" dirty="0">
                <a:latin typeface="Arial"/>
                <a:cs typeface="Arial"/>
              </a:rPr>
              <a:t>r</a:t>
            </a:r>
            <a:r>
              <a:rPr sz="3200" spc="35" dirty="0">
                <a:latin typeface="Arial"/>
                <a:cs typeface="Arial"/>
              </a:rPr>
              <a:t>i</a:t>
            </a:r>
            <a:r>
              <a:rPr sz="3200" spc="25" dirty="0">
                <a:latin typeface="Arial"/>
                <a:cs typeface="Arial"/>
              </a:rPr>
              <a:t>j</a:t>
            </a:r>
            <a:r>
              <a:rPr sz="3200" spc="-175" dirty="0">
                <a:latin typeface="Arial"/>
                <a:cs typeface="Arial"/>
              </a:rPr>
              <a:t>uana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165" dirty="0">
                <a:latin typeface="Arial"/>
                <a:cs typeface="Arial"/>
              </a:rPr>
              <a:t>is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280" dirty="0">
                <a:latin typeface="Arial"/>
                <a:cs typeface="Arial"/>
              </a:rPr>
              <a:t>a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u="heavy" spc="-2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3200" u="heavy" spc="-1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</a:t>
            </a:r>
            <a:r>
              <a:rPr sz="3200" u="heavy" spc="-1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all</a:t>
            </a:r>
            <a:r>
              <a:rPr sz="3200" u="heavy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 </a:t>
            </a:r>
            <a:r>
              <a:rPr sz="3200" spc="-75" dirty="0">
                <a:latin typeface="Arial"/>
                <a:cs typeface="Arial"/>
              </a:rPr>
              <a:t> </a:t>
            </a:r>
            <a:r>
              <a:rPr sz="3200" u="heavy" spc="1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3200" u="heavy" spc="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3200" u="heavy" spc="-1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</a:t>
            </a:r>
            <a:r>
              <a:rPr sz="3200" u="heavy" spc="-19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3200" u="heavy" spc="-1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spc="-1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</a:t>
            </a:r>
            <a:r>
              <a:rPr sz="3200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3200" u="heavy" spc="-2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</a:t>
            </a:r>
            <a:r>
              <a:rPr sz="3200" u="heavy" spc="-1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</a:t>
            </a:r>
            <a:r>
              <a:rPr sz="3200" u="heavy" spc="-1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spc="-1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</a:t>
            </a:r>
            <a:r>
              <a:rPr sz="3200" u="heavy" spc="8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</a:t>
            </a:r>
            <a:r>
              <a:rPr sz="3200" u="heavy" spc="-1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u="heavy" spc="-2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68</a:t>
            </a:r>
            <a:r>
              <a:rPr sz="3200" u="heavy" spc="-40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%</a:t>
            </a:r>
            <a:r>
              <a:rPr sz="3200" spc="-85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6908" y="7228535"/>
            <a:ext cx="3811270" cy="14916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>
              <a:lnSpc>
                <a:spcPct val="100299"/>
              </a:lnSpc>
              <a:spcBef>
                <a:spcPts val="85"/>
              </a:spcBef>
            </a:pPr>
            <a:r>
              <a:rPr sz="3200" spc="-180" dirty="0">
                <a:latin typeface="Arial"/>
                <a:cs typeface="Arial"/>
              </a:rPr>
              <a:t>A</a:t>
            </a:r>
            <a:r>
              <a:rPr sz="3200" spc="-215" dirty="0">
                <a:latin typeface="Arial"/>
                <a:cs typeface="Arial"/>
              </a:rPr>
              <a:t>m</a:t>
            </a:r>
            <a:r>
              <a:rPr sz="3200" spc="-100" dirty="0">
                <a:latin typeface="Arial"/>
                <a:cs typeface="Arial"/>
              </a:rPr>
              <a:t>o</a:t>
            </a:r>
            <a:r>
              <a:rPr sz="3200" spc="-95" dirty="0">
                <a:latin typeface="Arial"/>
                <a:cs typeface="Arial"/>
              </a:rPr>
              <a:t>n</a:t>
            </a:r>
            <a:r>
              <a:rPr sz="3200" spc="-275" dirty="0">
                <a:latin typeface="Arial"/>
                <a:cs typeface="Arial"/>
              </a:rPr>
              <a:t>g</a:t>
            </a:r>
            <a:r>
              <a:rPr sz="3200" spc="-160" dirty="0">
                <a:latin typeface="Arial"/>
                <a:cs typeface="Arial"/>
              </a:rPr>
              <a:t> 18 </a:t>
            </a:r>
            <a:r>
              <a:rPr sz="3200" spc="150" dirty="0">
                <a:latin typeface="Arial"/>
                <a:cs typeface="Arial"/>
              </a:rPr>
              <a:t>t</a:t>
            </a:r>
            <a:r>
              <a:rPr sz="3200" spc="-95" dirty="0">
                <a:latin typeface="Arial"/>
                <a:cs typeface="Arial"/>
              </a:rPr>
              <a:t>o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29</a:t>
            </a:r>
            <a:r>
              <a:rPr sz="3200" spc="-125" dirty="0">
                <a:latin typeface="Arial"/>
                <a:cs typeface="Arial"/>
              </a:rPr>
              <a:t>-</a:t>
            </a:r>
            <a:r>
              <a:rPr sz="3200" spc="-204" dirty="0">
                <a:latin typeface="Arial"/>
                <a:cs typeface="Arial"/>
              </a:rPr>
              <a:t>y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245" dirty="0">
                <a:latin typeface="Arial"/>
                <a:cs typeface="Arial"/>
              </a:rPr>
              <a:t>a</a:t>
            </a:r>
            <a:r>
              <a:rPr sz="3200" spc="-50" dirty="0">
                <a:latin typeface="Arial"/>
                <a:cs typeface="Arial"/>
              </a:rPr>
              <a:t>r</a:t>
            </a:r>
            <a:r>
              <a:rPr sz="3200" spc="-80" dirty="0">
                <a:latin typeface="Arial"/>
                <a:cs typeface="Arial"/>
              </a:rPr>
              <a:t>-  </a:t>
            </a:r>
            <a:r>
              <a:rPr sz="3200" spc="-55" dirty="0">
                <a:latin typeface="Arial"/>
                <a:cs typeface="Arial"/>
              </a:rPr>
              <a:t>o</a:t>
            </a:r>
            <a:r>
              <a:rPr sz="3200" spc="-20" dirty="0">
                <a:latin typeface="Arial"/>
                <a:cs typeface="Arial"/>
              </a:rPr>
              <a:t>l</a:t>
            </a:r>
            <a:r>
              <a:rPr sz="3200" spc="-95" dirty="0">
                <a:latin typeface="Arial"/>
                <a:cs typeface="Arial"/>
              </a:rPr>
              <a:t>d</a:t>
            </a:r>
            <a:r>
              <a:rPr sz="3200" spc="-290" dirty="0">
                <a:latin typeface="Arial"/>
                <a:cs typeface="Arial"/>
              </a:rPr>
              <a:t>s</a:t>
            </a:r>
            <a:r>
              <a:rPr sz="3200" spc="-160" dirty="0">
                <a:latin typeface="Arial"/>
                <a:cs typeface="Arial"/>
              </a:rPr>
              <a:t>,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95" dirty="0">
                <a:latin typeface="Arial"/>
                <a:cs typeface="Arial"/>
              </a:rPr>
              <a:t>h</a:t>
            </a:r>
            <a:r>
              <a:rPr sz="3200" spc="-275" dirty="0">
                <a:latin typeface="Arial"/>
                <a:cs typeface="Arial"/>
              </a:rPr>
              <a:t>a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20" dirty="0">
                <a:latin typeface="Arial"/>
                <a:cs typeface="Arial"/>
              </a:rPr>
              <a:t>s</a:t>
            </a:r>
            <a:r>
              <a:rPr sz="3200" spc="-235" dirty="0">
                <a:latin typeface="Arial"/>
                <a:cs typeface="Arial"/>
              </a:rPr>
              <a:t>u</a:t>
            </a:r>
            <a:r>
              <a:rPr sz="3200" spc="-95" dirty="0">
                <a:latin typeface="Arial"/>
                <a:cs typeface="Arial"/>
              </a:rPr>
              <a:t>pp</a:t>
            </a:r>
            <a:r>
              <a:rPr sz="3200" spc="-35" dirty="0">
                <a:latin typeface="Arial"/>
                <a:cs typeface="Arial"/>
              </a:rPr>
              <a:t>o</a:t>
            </a:r>
            <a:r>
              <a:rPr sz="3200" spc="-30" dirty="0">
                <a:latin typeface="Arial"/>
                <a:cs typeface="Arial"/>
              </a:rPr>
              <a:t>r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45" dirty="0">
                <a:latin typeface="Arial"/>
                <a:cs typeface="Arial"/>
              </a:rPr>
              <a:t>r</a:t>
            </a:r>
            <a:r>
              <a:rPr sz="3200" spc="20" dirty="0">
                <a:latin typeface="Arial"/>
                <a:cs typeface="Arial"/>
              </a:rPr>
              <a:t>i</a:t>
            </a:r>
            <a:r>
              <a:rPr sz="3200" spc="-260" dirty="0">
                <a:latin typeface="Arial"/>
                <a:cs typeface="Arial"/>
              </a:rPr>
              <a:t>s</a:t>
            </a:r>
            <a:r>
              <a:rPr sz="3200" spc="-295" dirty="0">
                <a:latin typeface="Arial"/>
                <a:cs typeface="Arial"/>
              </a:rPr>
              <a:t>e</a:t>
            </a:r>
            <a:r>
              <a:rPr sz="3200" spc="-250" dirty="0">
                <a:latin typeface="Arial"/>
                <a:cs typeface="Arial"/>
              </a:rPr>
              <a:t>s  </a:t>
            </a:r>
            <a:r>
              <a:rPr sz="3200" spc="30" dirty="0">
                <a:latin typeface="Arial"/>
                <a:cs typeface="Arial"/>
              </a:rPr>
              <a:t>to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240" dirty="0">
                <a:latin typeface="Arial"/>
                <a:cs typeface="Arial"/>
              </a:rPr>
              <a:t>79%.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749150-7C92-DE49-9275-10B405FEDB85}"/>
              </a:ext>
            </a:extLst>
          </p:cNvPr>
          <p:cNvSpPr/>
          <p:nvPr/>
        </p:nvSpPr>
        <p:spPr>
          <a:xfrm>
            <a:off x="1676400" y="1219305"/>
            <a:ext cx="14858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/>
              <a:t>Weedmaps</a:t>
            </a:r>
            <a:r>
              <a:rPr lang="en-US" sz="4000" b="1" dirty="0"/>
              <a:t> vs. </a:t>
            </a:r>
            <a:r>
              <a:rPr lang="en-US" sz="4000" b="1" dirty="0" err="1"/>
              <a:t>Leafly</a:t>
            </a:r>
            <a:r>
              <a:rPr lang="en-US" sz="4000" b="1" dirty="0"/>
              <a:t>: Who focus on products and dispensary </a:t>
            </a:r>
            <a:r>
              <a:rPr lang="en-US" sz="4000" b="1" dirty="0" err="1"/>
              <a:t>assocated</a:t>
            </a:r>
            <a:r>
              <a:rPr lang="en-US" sz="4000" b="1" dirty="0"/>
              <a:t> revenues</a:t>
            </a:r>
          </a:p>
          <a:p>
            <a:r>
              <a:rPr lang="en-US" sz="4000" b="1" dirty="0"/>
              <a:t>Take Hemp focused on the SMB that always needs new customers</a:t>
            </a:r>
            <a:r>
              <a:rPr lang="en-US" sz="4000" dirty="0"/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047"/>
            <a:ext cx="553021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spc="365" dirty="0"/>
              <a:t>C</a:t>
            </a:r>
            <a:r>
              <a:rPr sz="6500" spc="825" dirty="0"/>
              <a:t>ompetition</a:t>
            </a:r>
            <a:endParaRPr sz="6500"/>
          </a:p>
        </p:txBody>
      </p:sp>
      <p:sp>
        <p:nvSpPr>
          <p:cNvPr id="3" name="object 3"/>
          <p:cNvSpPr txBox="1"/>
          <p:nvPr/>
        </p:nvSpPr>
        <p:spPr>
          <a:xfrm>
            <a:off x="4639178" y="5665458"/>
            <a:ext cx="2225040" cy="119634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6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160" dirty="0">
                <a:latin typeface="Arial"/>
                <a:cs typeface="Arial"/>
              </a:rPr>
              <a:t>Leafly</a:t>
            </a:r>
            <a:endParaRPr sz="32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345" dirty="0">
                <a:latin typeface="Arial"/>
                <a:cs typeface="Arial"/>
              </a:rPr>
              <a:t>W</a:t>
            </a:r>
            <a:r>
              <a:rPr sz="3200" spc="-140" dirty="0">
                <a:latin typeface="Arial"/>
                <a:cs typeface="Arial"/>
              </a:rPr>
              <a:t>e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95" dirty="0">
                <a:latin typeface="Arial"/>
                <a:cs typeface="Arial"/>
              </a:rPr>
              <a:t>d</a:t>
            </a:r>
            <a:r>
              <a:rPr sz="3200" spc="-105" dirty="0">
                <a:latin typeface="Arial"/>
                <a:cs typeface="Arial"/>
              </a:rPr>
              <a:t>m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-114" dirty="0">
                <a:latin typeface="Arial"/>
                <a:cs typeface="Arial"/>
              </a:rPr>
              <a:t>p</a:t>
            </a:r>
            <a:r>
              <a:rPr sz="3200" spc="-350" dirty="0"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08941" y="1272539"/>
            <a:ext cx="3514725" cy="16776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6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270" dirty="0">
                <a:latin typeface="Arial"/>
                <a:cs typeface="Arial"/>
              </a:rPr>
              <a:t>Yelp</a:t>
            </a:r>
            <a:endParaRPr sz="3200" dirty="0">
              <a:latin typeface="Arial"/>
              <a:cs typeface="Arial"/>
            </a:endParaRPr>
          </a:p>
          <a:p>
            <a:pPr marL="355600" marR="5080" indent="-343535">
              <a:lnSpc>
                <a:spcPts val="3790"/>
              </a:lnSpc>
              <a:spcBef>
                <a:spcPts val="919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285" dirty="0">
                <a:latin typeface="Arial"/>
                <a:cs typeface="Arial"/>
              </a:rPr>
              <a:t>N</a:t>
            </a:r>
            <a:r>
              <a:rPr sz="3200" spc="-210" dirty="0">
                <a:latin typeface="Arial"/>
                <a:cs typeface="Arial"/>
              </a:rPr>
              <a:t>a</a:t>
            </a:r>
            <a:r>
              <a:rPr sz="3200" spc="-95" dirty="0">
                <a:latin typeface="Arial"/>
                <a:cs typeface="Arial"/>
              </a:rPr>
              <a:t>u</a:t>
            </a:r>
            <a:r>
              <a:rPr sz="3200" spc="140" dirty="0">
                <a:latin typeface="Arial"/>
                <a:cs typeface="Arial"/>
              </a:rPr>
              <a:t>t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20" dirty="0">
                <a:latin typeface="Arial"/>
                <a:cs typeface="Arial"/>
              </a:rPr>
              <a:t>l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55" dirty="0">
                <a:latin typeface="Arial"/>
                <a:cs typeface="Arial"/>
              </a:rPr>
              <a:t>A</a:t>
            </a:r>
            <a:r>
              <a:rPr sz="3200" spc="-200" dirty="0">
                <a:latin typeface="Arial"/>
                <a:cs typeface="Arial"/>
              </a:rPr>
              <a:t>w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-260" dirty="0">
                <a:latin typeface="Arial"/>
                <a:cs typeface="Arial"/>
              </a:rPr>
              <a:t>k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95" dirty="0">
                <a:latin typeface="Arial"/>
                <a:cs typeface="Arial"/>
              </a:rPr>
              <a:t>n</a:t>
            </a:r>
            <a:r>
              <a:rPr sz="3200" spc="20" dirty="0">
                <a:latin typeface="Arial"/>
                <a:cs typeface="Arial"/>
              </a:rPr>
              <a:t>i</a:t>
            </a:r>
            <a:r>
              <a:rPr sz="3200" spc="-95" dirty="0">
                <a:latin typeface="Arial"/>
                <a:cs typeface="Arial"/>
              </a:rPr>
              <a:t>n</a:t>
            </a:r>
            <a:r>
              <a:rPr sz="3200" spc="-270" dirty="0">
                <a:latin typeface="Arial"/>
                <a:cs typeface="Arial"/>
              </a:rPr>
              <a:t>g</a:t>
            </a:r>
            <a:r>
              <a:rPr sz="3200" spc="-250" dirty="0">
                <a:latin typeface="Arial"/>
                <a:cs typeface="Arial"/>
              </a:rPr>
              <a:t>s  </a:t>
            </a:r>
            <a:r>
              <a:rPr sz="3200" spc="-170" dirty="0">
                <a:latin typeface="Arial"/>
                <a:cs typeface="Arial"/>
              </a:rPr>
              <a:t>Magazine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17866" y="3154931"/>
            <a:ext cx="4231934" cy="1004761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355600" marR="5080" indent="-343535">
              <a:lnSpc>
                <a:spcPts val="3810"/>
              </a:lnSpc>
              <a:spcBef>
                <a:spcPts val="234"/>
              </a:spcBef>
              <a:buChar char="•"/>
              <a:tabLst>
                <a:tab pos="355600" algn="l"/>
                <a:tab pos="356235" algn="l"/>
              </a:tabLst>
            </a:pPr>
            <a:r>
              <a:rPr lang="en-US" sz="3200" spc="-265" dirty="0">
                <a:latin typeface="Arial"/>
                <a:cs typeface="Arial"/>
              </a:rPr>
              <a:t>10  Static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515" dirty="0">
                <a:latin typeface="Arial"/>
                <a:cs typeface="Arial"/>
              </a:rPr>
              <a:t>C</a:t>
            </a:r>
            <a:r>
              <a:rPr sz="3200" spc="-490" dirty="0">
                <a:latin typeface="Arial"/>
                <a:cs typeface="Arial"/>
              </a:rPr>
              <a:t>B</a:t>
            </a:r>
            <a:r>
              <a:rPr sz="3200" spc="-204" dirty="0">
                <a:latin typeface="Arial"/>
                <a:cs typeface="Arial"/>
              </a:rPr>
              <a:t>D  </a:t>
            </a:r>
            <a:r>
              <a:rPr sz="3200" spc="-105" dirty="0">
                <a:latin typeface="Arial"/>
                <a:cs typeface="Arial"/>
              </a:rPr>
              <a:t>o</a:t>
            </a:r>
            <a:r>
              <a:rPr sz="3200" spc="-95" dirty="0">
                <a:latin typeface="Arial"/>
                <a:cs typeface="Arial"/>
              </a:rPr>
              <a:t>n</a:t>
            </a:r>
            <a:r>
              <a:rPr sz="3200" spc="20" dirty="0">
                <a:latin typeface="Arial"/>
                <a:cs typeface="Arial"/>
              </a:rPr>
              <a:t>li</a:t>
            </a:r>
            <a:r>
              <a:rPr sz="3200" spc="-95" dirty="0">
                <a:latin typeface="Arial"/>
                <a:cs typeface="Arial"/>
              </a:rPr>
              <a:t>n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d</a:t>
            </a:r>
            <a:r>
              <a:rPr sz="3200" spc="20" dirty="0">
                <a:latin typeface="Arial"/>
                <a:cs typeface="Arial"/>
              </a:rPr>
              <a:t>i</a:t>
            </a:r>
            <a:r>
              <a:rPr sz="3200" dirty="0">
                <a:latin typeface="Arial"/>
                <a:cs typeface="Arial"/>
              </a:rPr>
              <a:t>r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254" dirty="0">
                <a:latin typeface="Arial"/>
                <a:cs typeface="Arial"/>
              </a:rPr>
              <a:t>c</a:t>
            </a:r>
            <a:r>
              <a:rPr sz="3200" spc="150" dirty="0">
                <a:latin typeface="Arial"/>
                <a:cs typeface="Arial"/>
              </a:rPr>
              <a:t>t</a:t>
            </a:r>
            <a:r>
              <a:rPr sz="3200" spc="-35" dirty="0">
                <a:latin typeface="Arial"/>
                <a:cs typeface="Arial"/>
              </a:rPr>
              <a:t>o</a:t>
            </a:r>
            <a:r>
              <a:rPr sz="3200" spc="-30" dirty="0">
                <a:latin typeface="Arial"/>
                <a:cs typeface="Arial"/>
              </a:rPr>
              <a:t>r</a:t>
            </a:r>
            <a:r>
              <a:rPr sz="3200" spc="20" dirty="0">
                <a:latin typeface="Arial"/>
                <a:cs typeface="Arial"/>
              </a:rPr>
              <a:t>i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350" dirty="0"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1698" y="1798527"/>
            <a:ext cx="8877986" cy="63343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 rot="21300000">
            <a:off x="10062812" y="6654365"/>
            <a:ext cx="1959046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75"/>
              </a:lnSpc>
            </a:pPr>
            <a:r>
              <a:rPr sz="3200" spc="-65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3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40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200" spc="-5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330" dirty="0">
                <a:solidFill>
                  <a:srgbClr val="FFFFFF"/>
                </a:solidFill>
                <a:latin typeface="Arial"/>
                <a:cs typeface="Arial"/>
              </a:rPr>
              <a:t>HEMP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09336" y="2815843"/>
            <a:ext cx="6813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445" dirty="0">
                <a:latin typeface="Arial"/>
                <a:cs typeface="Arial"/>
              </a:rPr>
              <a:t>YELP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80000">
            <a:off x="5923468" y="3404346"/>
            <a:ext cx="170053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75"/>
              </a:lnSpc>
            </a:pPr>
            <a:r>
              <a:rPr sz="4050" spc="-397" baseline="1028" dirty="0">
                <a:latin typeface="Arial"/>
                <a:cs typeface="Arial"/>
              </a:rPr>
              <a:t>W</a:t>
            </a:r>
            <a:r>
              <a:rPr sz="4050" spc="-202" baseline="1028" dirty="0">
                <a:latin typeface="Arial"/>
                <a:cs typeface="Arial"/>
              </a:rPr>
              <a:t>eed</a:t>
            </a:r>
            <a:r>
              <a:rPr sz="4050" spc="-240" baseline="1028" dirty="0">
                <a:latin typeface="Arial"/>
                <a:cs typeface="Arial"/>
              </a:rPr>
              <a:t> </a:t>
            </a:r>
            <a:r>
              <a:rPr sz="4050" spc="-127" baseline="1028" dirty="0">
                <a:latin typeface="Arial"/>
                <a:cs typeface="Arial"/>
              </a:rPr>
              <a:t>Ma</a:t>
            </a:r>
            <a:r>
              <a:rPr sz="4050" spc="-157" baseline="1028" dirty="0">
                <a:latin typeface="Arial"/>
                <a:cs typeface="Arial"/>
              </a:rPr>
              <a:t>p</a:t>
            </a:r>
            <a:r>
              <a:rPr sz="2700" spc="-295" dirty="0">
                <a:latin typeface="Arial"/>
                <a:cs typeface="Arial"/>
              </a:rPr>
              <a:t>s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6355" y="4965687"/>
            <a:ext cx="166787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440" dirty="0">
                <a:latin typeface="Arial"/>
                <a:cs typeface="Arial"/>
              </a:rPr>
              <a:t>LEAFLY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827825" y="4730831"/>
            <a:ext cx="1208015" cy="86946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065" marR="5080" indent="-1270" algn="ctr">
              <a:lnSpc>
                <a:spcPts val="2150"/>
              </a:lnSpc>
              <a:spcBef>
                <a:spcPts val="180"/>
              </a:spcBef>
            </a:pPr>
            <a:r>
              <a:rPr spc="-55" dirty="0">
                <a:solidFill>
                  <a:srgbClr val="FFFFFF"/>
                </a:solidFill>
                <a:latin typeface="Arial"/>
                <a:cs typeface="Arial"/>
              </a:rPr>
              <a:t>Natural </a:t>
            </a:r>
            <a:r>
              <a:rPr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110" dirty="0">
                <a:solidFill>
                  <a:srgbClr val="FFFFFF"/>
                </a:solidFill>
                <a:latin typeface="Arial"/>
                <a:cs typeface="Arial"/>
              </a:rPr>
              <a:t>Awa</a:t>
            </a:r>
            <a:r>
              <a:rPr spc="-65" dirty="0">
                <a:solidFill>
                  <a:srgbClr val="FFFFFF"/>
                </a:solidFill>
                <a:latin typeface="Arial"/>
                <a:cs typeface="Arial"/>
              </a:rPr>
              <a:t>kenin</a:t>
            </a:r>
            <a:r>
              <a:rPr spc="-135" dirty="0">
                <a:solidFill>
                  <a:srgbClr val="FFFFFF"/>
                </a:solidFill>
                <a:latin typeface="Arial"/>
                <a:cs typeface="Arial"/>
              </a:rPr>
              <a:t>gs 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Mag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41752" y="460248"/>
            <a:ext cx="2115311" cy="14325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F792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81607" y="1860080"/>
            <a:ext cx="6727825" cy="6496685"/>
            <a:chOff x="1681607" y="1860080"/>
            <a:chExt cx="6727825" cy="6496685"/>
          </a:xfrm>
        </p:grpSpPr>
        <p:sp>
          <p:nvSpPr>
            <p:cNvPr id="4" name="object 4"/>
            <p:cNvSpPr/>
            <p:nvPr/>
          </p:nvSpPr>
          <p:spPr>
            <a:xfrm>
              <a:off x="1681607" y="1860080"/>
              <a:ext cx="6139815" cy="6496685"/>
            </a:xfrm>
            <a:custGeom>
              <a:avLst/>
              <a:gdLst/>
              <a:ahLst/>
              <a:cxnLst/>
              <a:rect l="l" t="t" r="r" b="b"/>
              <a:pathLst>
                <a:path w="6139815" h="6496684">
                  <a:moveTo>
                    <a:pt x="6139535" y="0"/>
                  </a:moveTo>
                  <a:lnTo>
                    <a:pt x="0" y="0"/>
                  </a:lnTo>
                  <a:lnTo>
                    <a:pt x="0" y="6496659"/>
                  </a:lnTo>
                  <a:lnTo>
                    <a:pt x="6139535" y="6496659"/>
                  </a:lnTo>
                  <a:lnTo>
                    <a:pt x="6139535" y="0"/>
                  </a:lnTo>
                  <a:close/>
                </a:path>
              </a:pathLst>
            </a:custGeom>
            <a:solidFill>
              <a:srgbClr val="313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8880" y="2212847"/>
              <a:ext cx="5940552" cy="594055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490053" y="1135380"/>
            <a:ext cx="3459479" cy="282067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271145">
              <a:lnSpc>
                <a:spcPts val="3790"/>
              </a:lnSpc>
              <a:spcBef>
                <a:spcPts val="865"/>
              </a:spcBef>
            </a:pPr>
            <a:r>
              <a:rPr sz="3800" spc="420" dirty="0">
                <a:solidFill>
                  <a:srgbClr val="FFFFFF"/>
                </a:solidFill>
                <a:latin typeface="Arial"/>
                <a:cs typeface="Arial"/>
              </a:rPr>
              <a:t>Hyper</a:t>
            </a:r>
            <a:r>
              <a:rPr sz="3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59" dirty="0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3800" spc="-10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15" dirty="0">
                <a:solidFill>
                  <a:srgbClr val="FFFFFF"/>
                </a:solidFill>
                <a:latin typeface="Arial"/>
                <a:cs typeface="Arial"/>
              </a:rPr>
              <a:t>Search</a:t>
            </a:r>
            <a:endParaRPr sz="3800">
              <a:latin typeface="Arial"/>
              <a:cs typeface="Arial"/>
            </a:endParaRPr>
          </a:p>
          <a:p>
            <a:pPr marL="12700" marR="5080">
              <a:lnSpc>
                <a:spcPct val="115399"/>
              </a:lnSpc>
              <a:spcBef>
                <a:spcPts val="2860"/>
              </a:spcBef>
            </a:pPr>
            <a:r>
              <a:rPr sz="2600" spc="-10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2600" spc="-7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6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75" dirty="0">
                <a:solidFill>
                  <a:srgbClr val="FFFFFF"/>
                </a:solidFill>
                <a:latin typeface="Arial"/>
                <a:cs typeface="Arial"/>
              </a:rPr>
              <a:t>Je</a:t>
            </a:r>
            <a:r>
              <a:rPr sz="2600" spc="-1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600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00" spc="-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-3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6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00" spc="-7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600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00" spc="105" dirty="0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sz="2600" spc="-70" dirty="0">
                <a:solidFill>
                  <a:srgbClr val="FFFFFF"/>
                </a:solidFill>
                <a:latin typeface="Arial"/>
                <a:cs typeface="Arial"/>
              </a:rPr>
              <a:t>Businesses</a:t>
            </a:r>
            <a:r>
              <a:rPr sz="26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rely</a:t>
            </a:r>
            <a:r>
              <a:rPr sz="26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6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2600" spc="-7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45" dirty="0">
                <a:solidFill>
                  <a:srgbClr val="FFFFFF"/>
                </a:solidFill>
                <a:latin typeface="Arial"/>
                <a:cs typeface="Arial"/>
              </a:rPr>
              <a:t>search.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70102" y="1059180"/>
            <a:ext cx="3107690" cy="108966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 marR="5080">
              <a:lnSpc>
                <a:spcPts val="3820"/>
              </a:lnSpc>
              <a:spcBef>
                <a:spcPts val="845"/>
              </a:spcBef>
            </a:pPr>
            <a:r>
              <a:rPr sz="3800" spc="440" dirty="0">
                <a:solidFill>
                  <a:srgbClr val="FFFFFF"/>
                </a:solidFill>
                <a:latin typeface="Arial"/>
                <a:cs typeface="Arial"/>
              </a:rPr>
              <a:t>Affilate </a:t>
            </a:r>
            <a:r>
              <a:rPr sz="3800" spc="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375" dirty="0">
                <a:solidFill>
                  <a:srgbClr val="FFFFFF"/>
                </a:solidFill>
                <a:latin typeface="Arial"/>
                <a:cs typeface="Arial"/>
              </a:rPr>
              <a:t>Sales</a:t>
            </a:r>
            <a:r>
              <a:rPr sz="3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70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endParaRPr sz="3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552347" y="2525141"/>
            <a:ext cx="309626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2600" spc="-1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600" spc="-1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00" spc="-35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2600" spc="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00" spc="-8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2600" spc="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600" spc="-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600" spc="-6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600" spc="-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6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5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60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600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00" spc="-1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25" dirty="0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sz="2600" spc="-55" dirty="0">
                <a:solidFill>
                  <a:srgbClr val="FFFFFF"/>
                </a:solidFill>
                <a:latin typeface="Arial"/>
                <a:cs typeface="Arial"/>
              </a:rPr>
              <a:t>sales</a:t>
            </a:r>
            <a:r>
              <a:rPr sz="26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endParaRPr sz="2600">
              <a:latin typeface="Arial"/>
              <a:cs typeface="Arial"/>
            </a:endParaRPr>
          </a:p>
          <a:p>
            <a:pPr marL="12700" marR="131445">
              <a:lnSpc>
                <a:spcPct val="115399"/>
              </a:lnSpc>
            </a:pPr>
            <a:r>
              <a:rPr sz="2600" spc="-19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600" spc="-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00" spc="-4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14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600" spc="-12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600" spc="-1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600" spc="-3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-60" dirty="0">
                <a:solidFill>
                  <a:srgbClr val="FFFFFF"/>
                </a:solidFill>
                <a:latin typeface="Arial"/>
                <a:cs typeface="Arial"/>
              </a:rPr>
              <a:t>xp</a:t>
            </a:r>
            <a:r>
              <a:rPr sz="2600" spc="-5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2600" spc="-4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600" spc="-11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600" spc="-30" dirty="0">
                <a:solidFill>
                  <a:srgbClr val="FFFFFF"/>
                </a:solidFill>
                <a:latin typeface="Arial"/>
                <a:cs typeface="Arial"/>
              </a:rPr>
              <a:t>s  </a:t>
            </a: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Profitalbe</a:t>
            </a:r>
            <a:r>
              <a:rPr sz="26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40" dirty="0">
                <a:solidFill>
                  <a:srgbClr val="FFFFFF"/>
                </a:solidFill>
                <a:latin typeface="Arial"/>
                <a:cs typeface="Arial"/>
              </a:rPr>
              <a:t>Outsource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70102" y="5186171"/>
            <a:ext cx="3109595" cy="205232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5080">
              <a:lnSpc>
                <a:spcPct val="83300"/>
              </a:lnSpc>
              <a:spcBef>
                <a:spcPts val="860"/>
              </a:spcBef>
            </a:pPr>
            <a:r>
              <a:rPr sz="3800" spc="445" dirty="0">
                <a:solidFill>
                  <a:srgbClr val="FFFFFF"/>
                </a:solidFill>
                <a:latin typeface="Arial"/>
                <a:cs typeface="Arial"/>
              </a:rPr>
              <a:t>Growing </a:t>
            </a:r>
            <a:r>
              <a:rPr sz="3800" spc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45" dirty="0">
                <a:solidFill>
                  <a:srgbClr val="FFFFFF"/>
                </a:solidFill>
                <a:latin typeface="Arial"/>
                <a:cs typeface="Arial"/>
              </a:rPr>
              <a:t>Extended </a:t>
            </a:r>
            <a:r>
              <a:rPr sz="3800" spc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800" spc="14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800" spc="4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800" spc="6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800" spc="4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800" spc="4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800" spc="420" dirty="0">
                <a:solidFill>
                  <a:srgbClr val="FFFFFF"/>
                </a:solidFill>
                <a:latin typeface="Arial"/>
                <a:cs typeface="Arial"/>
              </a:rPr>
              <a:t>bu</a:t>
            </a:r>
            <a:r>
              <a:rPr sz="3800" spc="6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800" spc="4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800" spc="315" dirty="0">
                <a:solidFill>
                  <a:srgbClr val="FFFFFF"/>
                </a:solidFill>
                <a:latin typeface="Arial"/>
                <a:cs typeface="Arial"/>
              </a:rPr>
              <a:t>on  </a:t>
            </a:r>
            <a:r>
              <a:rPr sz="3800" spc="540" dirty="0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endParaRPr sz="3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8300" y="0"/>
            <a:ext cx="122694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69" dirty="0">
                <a:solidFill>
                  <a:srgbClr val="FFFFFF"/>
                </a:solidFill>
              </a:rPr>
              <a:t>Competitive</a:t>
            </a:r>
            <a:r>
              <a:rPr spc="340" dirty="0">
                <a:solidFill>
                  <a:srgbClr val="FFFFFF"/>
                </a:solidFill>
              </a:rPr>
              <a:t> </a:t>
            </a:r>
            <a:r>
              <a:rPr spc="835" dirty="0">
                <a:solidFill>
                  <a:srgbClr val="FFFFFF"/>
                </a:solidFill>
              </a:rPr>
              <a:t>Advantages</a:t>
            </a: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25295" y="7686052"/>
            <a:ext cx="3243499" cy="182854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489922" y="5286552"/>
            <a:ext cx="3218180" cy="32023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85090">
              <a:lnSpc>
                <a:spcPts val="3790"/>
              </a:lnSpc>
              <a:spcBef>
                <a:spcPts val="865"/>
              </a:spcBef>
            </a:pPr>
            <a:r>
              <a:rPr sz="3800" spc="56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380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55" dirty="0">
                <a:solidFill>
                  <a:srgbClr val="FFFFFF"/>
                </a:solidFill>
                <a:latin typeface="Arial"/>
                <a:cs typeface="Arial"/>
              </a:rPr>
              <a:t>Jersey </a:t>
            </a:r>
            <a:r>
              <a:rPr sz="3800" spc="-10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345" dirty="0">
                <a:solidFill>
                  <a:srgbClr val="FFFFFF"/>
                </a:solidFill>
                <a:latin typeface="Arial"/>
                <a:cs typeface="Arial"/>
              </a:rPr>
              <a:t>SMB</a:t>
            </a:r>
            <a:r>
              <a:rPr sz="3800" spc="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420" dirty="0">
                <a:solidFill>
                  <a:srgbClr val="FFFFFF"/>
                </a:solidFill>
                <a:latin typeface="Arial"/>
                <a:cs typeface="Arial"/>
              </a:rPr>
              <a:t>Focus</a:t>
            </a:r>
            <a:endParaRPr sz="3800">
              <a:latin typeface="Arial"/>
              <a:cs typeface="Arial"/>
            </a:endParaRPr>
          </a:p>
          <a:p>
            <a:pPr marL="12700" marR="5080">
              <a:lnSpc>
                <a:spcPct val="115399"/>
              </a:lnSpc>
              <a:spcBef>
                <a:spcPts val="2265"/>
              </a:spcBef>
            </a:pPr>
            <a:r>
              <a:rPr sz="2600" spc="-15" dirty="0">
                <a:solidFill>
                  <a:srgbClr val="FFFFFF"/>
                </a:solidFill>
                <a:latin typeface="Arial"/>
                <a:cs typeface="Arial"/>
              </a:rPr>
              <a:t>Affordable</a:t>
            </a:r>
            <a:r>
              <a:rPr sz="26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25" dirty="0">
                <a:solidFill>
                  <a:srgbClr val="FFFFFF"/>
                </a:solidFill>
                <a:latin typeface="Arial"/>
                <a:cs typeface="Arial"/>
              </a:rPr>
              <a:t>pricing</a:t>
            </a:r>
            <a:r>
              <a:rPr sz="26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600" spc="-7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incentives </a:t>
            </a:r>
            <a:r>
              <a:rPr sz="2600" spc="3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6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dedicated </a:t>
            </a:r>
            <a:r>
              <a:rPr sz="2600" spc="200" dirty="0">
                <a:solidFill>
                  <a:srgbClr val="FFFFFF"/>
                </a:solidFill>
                <a:latin typeface="Arial"/>
                <a:cs typeface="Arial"/>
              </a:rPr>
              <a:t>24/7 </a:t>
            </a:r>
            <a:r>
              <a:rPr sz="2600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850" y="42164"/>
            <a:ext cx="28200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35" dirty="0"/>
              <a:t>T</a:t>
            </a:r>
            <a:r>
              <a:rPr spc="750" dirty="0"/>
              <a:t>e</a:t>
            </a:r>
            <a:r>
              <a:rPr spc="795" dirty="0"/>
              <a:t>a</a:t>
            </a:r>
            <a:r>
              <a:rPr spc="1200" dirty="0"/>
              <a:t>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66800" y="3212592"/>
            <a:ext cx="3995420" cy="2929255"/>
            <a:chOff x="1066800" y="3212592"/>
            <a:chExt cx="3995420" cy="2929255"/>
          </a:xfrm>
        </p:grpSpPr>
        <p:sp>
          <p:nvSpPr>
            <p:cNvPr id="4" name="object 4"/>
            <p:cNvSpPr/>
            <p:nvPr/>
          </p:nvSpPr>
          <p:spPr>
            <a:xfrm>
              <a:off x="1662912" y="3383280"/>
              <a:ext cx="2726690" cy="2716530"/>
            </a:xfrm>
            <a:custGeom>
              <a:avLst/>
              <a:gdLst/>
              <a:ahLst/>
              <a:cxnLst/>
              <a:rect l="l" t="t" r="r" b="b"/>
              <a:pathLst>
                <a:path w="2726690" h="2716529">
                  <a:moveTo>
                    <a:pt x="2726105" y="0"/>
                  </a:moveTo>
                  <a:lnTo>
                    <a:pt x="0" y="0"/>
                  </a:lnTo>
                  <a:lnTo>
                    <a:pt x="0" y="2716491"/>
                  </a:lnTo>
                  <a:lnTo>
                    <a:pt x="2726105" y="2716491"/>
                  </a:lnTo>
                  <a:lnTo>
                    <a:pt x="2726105" y="0"/>
                  </a:lnTo>
                  <a:close/>
                </a:path>
              </a:pathLst>
            </a:custGeom>
            <a:solidFill>
              <a:srgbClr val="313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00" y="3212592"/>
              <a:ext cx="1816608" cy="4358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8307" y="3591445"/>
              <a:ext cx="2663795" cy="255012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89871" y="6803135"/>
            <a:ext cx="3014980" cy="1597025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800"/>
              </a:spcBef>
            </a:pPr>
            <a:r>
              <a:rPr sz="3500" spc="430" dirty="0">
                <a:solidFill>
                  <a:srgbClr val="5F792F"/>
                </a:solidFill>
                <a:latin typeface="Arial"/>
                <a:cs typeface="Arial"/>
              </a:rPr>
              <a:t>Marc</a:t>
            </a:r>
            <a:r>
              <a:rPr sz="3500" spc="130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3500" spc="515" dirty="0">
                <a:solidFill>
                  <a:srgbClr val="5F792F"/>
                </a:solidFill>
                <a:latin typeface="Arial"/>
                <a:cs typeface="Arial"/>
              </a:rPr>
              <a:t>“Jake” </a:t>
            </a:r>
            <a:r>
              <a:rPr sz="3500" spc="-955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3500" spc="434" dirty="0">
                <a:solidFill>
                  <a:srgbClr val="5F792F"/>
                </a:solidFill>
                <a:latin typeface="Arial"/>
                <a:cs typeface="Arial"/>
              </a:rPr>
              <a:t>Jacobson</a:t>
            </a:r>
            <a:endParaRPr sz="3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sz="2600" spc="-40" dirty="0">
                <a:solidFill>
                  <a:srgbClr val="5F792F"/>
                </a:solidFill>
                <a:latin typeface="Arial"/>
                <a:cs typeface="Arial"/>
              </a:rPr>
              <a:t>Founder</a:t>
            </a:r>
            <a:r>
              <a:rPr sz="2600" spc="-135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2600" spc="70" dirty="0">
                <a:solidFill>
                  <a:srgbClr val="5F792F"/>
                </a:solidFill>
                <a:latin typeface="Arial"/>
                <a:cs typeface="Arial"/>
              </a:rPr>
              <a:t>&amp;</a:t>
            </a:r>
            <a:r>
              <a:rPr sz="2600" spc="-125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2600" spc="-285" dirty="0">
                <a:solidFill>
                  <a:srgbClr val="5F792F"/>
                </a:solidFill>
                <a:latin typeface="Arial"/>
                <a:cs typeface="Arial"/>
              </a:rPr>
              <a:t>CEO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46191" y="3212592"/>
            <a:ext cx="3813175" cy="2956560"/>
            <a:chOff x="5346191" y="3212592"/>
            <a:chExt cx="3813175" cy="2956560"/>
          </a:xfrm>
        </p:grpSpPr>
        <p:sp>
          <p:nvSpPr>
            <p:cNvPr id="9" name="object 9"/>
            <p:cNvSpPr/>
            <p:nvPr/>
          </p:nvSpPr>
          <p:spPr>
            <a:xfrm>
              <a:off x="5780481" y="3494112"/>
              <a:ext cx="2653030" cy="2653665"/>
            </a:xfrm>
            <a:custGeom>
              <a:avLst/>
              <a:gdLst/>
              <a:ahLst/>
              <a:cxnLst/>
              <a:rect l="l" t="t" r="r" b="b"/>
              <a:pathLst>
                <a:path w="2653029" h="2653665">
                  <a:moveTo>
                    <a:pt x="2653030" y="0"/>
                  </a:moveTo>
                  <a:lnTo>
                    <a:pt x="0" y="0"/>
                  </a:lnTo>
                  <a:lnTo>
                    <a:pt x="0" y="2653068"/>
                  </a:lnTo>
                  <a:lnTo>
                    <a:pt x="2653030" y="2653068"/>
                  </a:lnTo>
                  <a:lnTo>
                    <a:pt x="2653030" y="0"/>
                  </a:lnTo>
                  <a:close/>
                </a:path>
              </a:pathLst>
            </a:custGeom>
            <a:solidFill>
              <a:srgbClr val="313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6191" y="3212592"/>
              <a:ext cx="1813560" cy="4358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9295" y="3569208"/>
              <a:ext cx="2599944" cy="259994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9476231" y="3249167"/>
            <a:ext cx="7498080" cy="3072765"/>
            <a:chOff x="9476231" y="3249167"/>
            <a:chExt cx="7498080" cy="3072765"/>
          </a:xfrm>
        </p:grpSpPr>
        <p:sp>
          <p:nvSpPr>
            <p:cNvPr id="13" name="object 13"/>
            <p:cNvSpPr/>
            <p:nvPr/>
          </p:nvSpPr>
          <p:spPr>
            <a:xfrm>
              <a:off x="10002710" y="3565410"/>
              <a:ext cx="2720975" cy="2670175"/>
            </a:xfrm>
            <a:custGeom>
              <a:avLst/>
              <a:gdLst/>
              <a:ahLst/>
              <a:cxnLst/>
              <a:rect l="l" t="t" r="r" b="b"/>
              <a:pathLst>
                <a:path w="2720975" h="2670175">
                  <a:moveTo>
                    <a:pt x="2720975" y="0"/>
                  </a:moveTo>
                  <a:lnTo>
                    <a:pt x="0" y="0"/>
                  </a:lnTo>
                  <a:lnTo>
                    <a:pt x="0" y="2669933"/>
                  </a:lnTo>
                  <a:lnTo>
                    <a:pt x="2720975" y="2669933"/>
                  </a:lnTo>
                  <a:lnTo>
                    <a:pt x="2720975" y="0"/>
                  </a:lnTo>
                  <a:close/>
                </a:path>
              </a:pathLst>
            </a:custGeom>
            <a:solidFill>
              <a:srgbClr val="313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76231" y="3276599"/>
              <a:ext cx="1816607" cy="4358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30461" y="3681799"/>
              <a:ext cx="2589564" cy="258956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598626" y="3494112"/>
              <a:ext cx="2726690" cy="2716530"/>
            </a:xfrm>
            <a:custGeom>
              <a:avLst/>
              <a:gdLst/>
              <a:ahLst/>
              <a:cxnLst/>
              <a:rect l="l" t="t" r="r" b="b"/>
              <a:pathLst>
                <a:path w="2726690" h="2716529">
                  <a:moveTo>
                    <a:pt x="2726105" y="0"/>
                  </a:moveTo>
                  <a:lnTo>
                    <a:pt x="0" y="0"/>
                  </a:lnTo>
                  <a:lnTo>
                    <a:pt x="0" y="2716491"/>
                  </a:lnTo>
                  <a:lnTo>
                    <a:pt x="2726105" y="2716491"/>
                  </a:lnTo>
                  <a:lnTo>
                    <a:pt x="2726105" y="0"/>
                  </a:lnTo>
                  <a:close/>
                </a:path>
              </a:pathLst>
            </a:custGeom>
            <a:solidFill>
              <a:srgbClr val="313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00303" y="3249167"/>
              <a:ext cx="1816607" cy="4358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313407" y="3779519"/>
              <a:ext cx="2660904" cy="254203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64108" y="6650735"/>
            <a:ext cx="3009900" cy="150812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 marR="1059815">
              <a:lnSpc>
                <a:spcPct val="78200"/>
              </a:lnSpc>
              <a:spcBef>
                <a:spcPts val="1015"/>
              </a:spcBef>
            </a:pPr>
            <a:r>
              <a:rPr sz="3500" spc="385" dirty="0">
                <a:solidFill>
                  <a:srgbClr val="5F792F"/>
                </a:solidFill>
                <a:latin typeface="Arial"/>
                <a:cs typeface="Arial"/>
              </a:rPr>
              <a:t>Ind</a:t>
            </a:r>
            <a:r>
              <a:rPr sz="3500" spc="380" dirty="0">
                <a:solidFill>
                  <a:srgbClr val="5F792F"/>
                </a:solidFill>
                <a:latin typeface="Arial"/>
                <a:cs typeface="Arial"/>
              </a:rPr>
              <a:t>y</a:t>
            </a:r>
            <a:r>
              <a:rPr sz="3500" spc="310" dirty="0">
                <a:solidFill>
                  <a:srgbClr val="5F792F"/>
                </a:solidFill>
                <a:latin typeface="Arial"/>
                <a:cs typeface="Arial"/>
              </a:rPr>
              <a:t>ana  </a:t>
            </a:r>
            <a:r>
              <a:rPr sz="3500" spc="345" dirty="0">
                <a:solidFill>
                  <a:srgbClr val="5F792F"/>
                </a:solidFill>
                <a:latin typeface="Arial"/>
                <a:cs typeface="Arial"/>
              </a:rPr>
              <a:t>Davis</a:t>
            </a:r>
            <a:endParaRPr sz="3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sz="2600" spc="-55" dirty="0">
                <a:solidFill>
                  <a:srgbClr val="5F792F"/>
                </a:solidFill>
                <a:latin typeface="Times New Roman"/>
                <a:cs typeface="Times New Roman"/>
              </a:rPr>
              <a:t>C</a:t>
            </a:r>
            <a:r>
              <a:rPr sz="2600" spc="-70" dirty="0">
                <a:solidFill>
                  <a:srgbClr val="5F792F"/>
                </a:solidFill>
                <a:latin typeface="Times New Roman"/>
                <a:cs typeface="Times New Roman"/>
              </a:rPr>
              <a:t>hie</a:t>
            </a:r>
            <a:r>
              <a:rPr sz="2600" spc="-20" dirty="0">
                <a:solidFill>
                  <a:srgbClr val="5F792F"/>
                </a:solidFill>
                <a:latin typeface="Times New Roman"/>
                <a:cs typeface="Times New Roman"/>
              </a:rPr>
              <a:t>f</a:t>
            </a:r>
            <a:r>
              <a:rPr sz="2600" spc="-145" dirty="0">
                <a:solidFill>
                  <a:srgbClr val="5F792F"/>
                </a:solidFill>
                <a:latin typeface="Times New Roman"/>
                <a:cs typeface="Times New Roman"/>
              </a:rPr>
              <a:t> </a:t>
            </a:r>
            <a:r>
              <a:rPr sz="2600" spc="-30" dirty="0">
                <a:solidFill>
                  <a:srgbClr val="5F792F"/>
                </a:solidFill>
                <a:latin typeface="Arial"/>
                <a:cs typeface="Arial"/>
              </a:rPr>
              <a:t>Diversit</a:t>
            </a:r>
            <a:r>
              <a:rPr sz="2600" spc="20" dirty="0">
                <a:solidFill>
                  <a:srgbClr val="5F792F"/>
                </a:solidFill>
                <a:latin typeface="Arial"/>
                <a:cs typeface="Arial"/>
              </a:rPr>
              <a:t>y</a:t>
            </a:r>
            <a:r>
              <a:rPr sz="2600" spc="-100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2600" spc="-70" dirty="0">
                <a:solidFill>
                  <a:srgbClr val="5F792F"/>
                </a:solidFill>
                <a:latin typeface="Times New Roman"/>
                <a:cs typeface="Times New Roman"/>
              </a:rPr>
              <a:t>Officer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625713" y="6522719"/>
            <a:ext cx="2615565" cy="167322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24765" marR="802005">
              <a:lnSpc>
                <a:spcPts val="3479"/>
              </a:lnSpc>
              <a:spcBef>
                <a:spcPts val="815"/>
              </a:spcBef>
            </a:pPr>
            <a:r>
              <a:rPr sz="3500" spc="425" dirty="0">
                <a:solidFill>
                  <a:srgbClr val="5F792F"/>
                </a:solidFill>
                <a:latin typeface="Arial"/>
                <a:cs typeface="Arial"/>
              </a:rPr>
              <a:t>Vimal </a:t>
            </a:r>
            <a:r>
              <a:rPr sz="3500" spc="430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3500" spc="310" dirty="0">
                <a:solidFill>
                  <a:srgbClr val="5F792F"/>
                </a:solidFill>
                <a:latin typeface="Arial"/>
                <a:cs typeface="Arial"/>
              </a:rPr>
              <a:t>P</a:t>
            </a:r>
            <a:r>
              <a:rPr sz="3500" spc="260" dirty="0">
                <a:solidFill>
                  <a:srgbClr val="5F792F"/>
                </a:solidFill>
                <a:latin typeface="Arial"/>
                <a:cs typeface="Arial"/>
              </a:rPr>
              <a:t>a</a:t>
            </a:r>
            <a:r>
              <a:rPr sz="3500" spc="385" dirty="0">
                <a:solidFill>
                  <a:srgbClr val="5F792F"/>
                </a:solidFill>
                <a:latin typeface="Arial"/>
                <a:cs typeface="Arial"/>
              </a:rPr>
              <a:t>nd</a:t>
            </a:r>
            <a:r>
              <a:rPr sz="3500" spc="380" dirty="0">
                <a:solidFill>
                  <a:srgbClr val="5F792F"/>
                </a:solidFill>
                <a:latin typeface="Arial"/>
                <a:cs typeface="Arial"/>
              </a:rPr>
              <a:t>a</a:t>
            </a:r>
            <a:r>
              <a:rPr sz="3500" spc="385" dirty="0">
                <a:solidFill>
                  <a:srgbClr val="5F792F"/>
                </a:solidFill>
                <a:latin typeface="Arial"/>
                <a:cs typeface="Arial"/>
              </a:rPr>
              <a:t>y</a:t>
            </a:r>
            <a:endParaRPr sz="3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75"/>
              </a:spcBef>
            </a:pPr>
            <a:r>
              <a:rPr sz="2600" spc="-315" dirty="0">
                <a:solidFill>
                  <a:srgbClr val="5F792F"/>
                </a:solidFill>
                <a:latin typeface="Arial"/>
                <a:cs typeface="Arial"/>
              </a:rPr>
              <a:t>W</a:t>
            </a:r>
            <a:r>
              <a:rPr sz="2600" spc="-155" dirty="0">
                <a:solidFill>
                  <a:srgbClr val="5F792F"/>
                </a:solidFill>
                <a:latin typeface="Arial"/>
                <a:cs typeface="Arial"/>
              </a:rPr>
              <a:t>e</a:t>
            </a:r>
            <a:r>
              <a:rPr sz="2600" spc="40" dirty="0">
                <a:solidFill>
                  <a:srgbClr val="5F792F"/>
                </a:solidFill>
                <a:latin typeface="Arial"/>
                <a:cs typeface="Arial"/>
              </a:rPr>
              <a:t>b</a:t>
            </a:r>
            <a:r>
              <a:rPr sz="2600" spc="-105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2600" spc="-225" dirty="0">
                <a:solidFill>
                  <a:srgbClr val="5F792F"/>
                </a:solidFill>
                <a:latin typeface="Arial"/>
                <a:cs typeface="Arial"/>
              </a:rPr>
              <a:t>D</a:t>
            </a:r>
            <a:r>
              <a:rPr sz="2600" spc="-180" dirty="0">
                <a:solidFill>
                  <a:srgbClr val="5F792F"/>
                </a:solidFill>
                <a:latin typeface="Arial"/>
                <a:cs typeface="Arial"/>
              </a:rPr>
              <a:t>e</a:t>
            </a:r>
            <a:r>
              <a:rPr sz="2600" spc="-95" dirty="0">
                <a:solidFill>
                  <a:srgbClr val="5F792F"/>
                </a:solidFill>
                <a:latin typeface="Arial"/>
                <a:cs typeface="Arial"/>
              </a:rPr>
              <a:t>v</a:t>
            </a:r>
            <a:r>
              <a:rPr sz="2600" spc="-114" dirty="0">
                <a:solidFill>
                  <a:srgbClr val="5F792F"/>
                </a:solidFill>
                <a:latin typeface="Arial"/>
                <a:cs typeface="Arial"/>
              </a:rPr>
              <a:t>e</a:t>
            </a:r>
            <a:r>
              <a:rPr sz="2600" spc="55" dirty="0">
                <a:solidFill>
                  <a:srgbClr val="5F792F"/>
                </a:solidFill>
                <a:latin typeface="Arial"/>
                <a:cs typeface="Arial"/>
              </a:rPr>
              <a:t>l</a:t>
            </a:r>
            <a:r>
              <a:rPr sz="2600" spc="-15" dirty="0">
                <a:solidFill>
                  <a:srgbClr val="5F792F"/>
                </a:solidFill>
                <a:latin typeface="Arial"/>
                <a:cs typeface="Arial"/>
              </a:rPr>
              <a:t>o</a:t>
            </a:r>
            <a:r>
              <a:rPr sz="2600" spc="-25" dirty="0">
                <a:solidFill>
                  <a:srgbClr val="5F792F"/>
                </a:solidFill>
                <a:latin typeface="Arial"/>
                <a:cs typeface="Arial"/>
              </a:rPr>
              <a:t>p</a:t>
            </a:r>
            <a:r>
              <a:rPr sz="2600" spc="-10" dirty="0">
                <a:solidFill>
                  <a:srgbClr val="5F792F"/>
                </a:solidFill>
                <a:latin typeface="Arial"/>
                <a:cs typeface="Arial"/>
              </a:rPr>
              <a:t>m</a:t>
            </a:r>
            <a:r>
              <a:rPr sz="2600" spc="-114" dirty="0">
                <a:solidFill>
                  <a:srgbClr val="5F792F"/>
                </a:solidFill>
                <a:latin typeface="Arial"/>
                <a:cs typeface="Arial"/>
              </a:rPr>
              <a:t>e</a:t>
            </a:r>
            <a:r>
              <a:rPr sz="2600" spc="-10" dirty="0">
                <a:solidFill>
                  <a:srgbClr val="5F792F"/>
                </a:solidFill>
                <a:latin typeface="Arial"/>
                <a:cs typeface="Arial"/>
              </a:rPr>
              <a:t>n</a:t>
            </a:r>
            <a:r>
              <a:rPr sz="2600" spc="200" dirty="0">
                <a:solidFill>
                  <a:srgbClr val="5F792F"/>
                </a:solidFill>
                <a:latin typeface="Arial"/>
                <a:cs typeface="Arial"/>
              </a:rPr>
              <a:t>t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828520" y="6598919"/>
            <a:ext cx="2747645" cy="2124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380" dirty="0">
                <a:solidFill>
                  <a:srgbClr val="5F792F"/>
                </a:solidFill>
                <a:latin typeface="Arial"/>
                <a:cs typeface="Arial"/>
              </a:rPr>
              <a:t>Eric</a:t>
            </a:r>
            <a:r>
              <a:rPr sz="3500" spc="150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3500" spc="385" dirty="0">
                <a:solidFill>
                  <a:srgbClr val="5F792F"/>
                </a:solidFill>
                <a:latin typeface="Arial"/>
                <a:cs typeface="Arial"/>
              </a:rPr>
              <a:t>Mann</a:t>
            </a:r>
            <a:endParaRPr sz="3500">
              <a:latin typeface="Arial"/>
              <a:cs typeface="Arial"/>
            </a:endParaRPr>
          </a:p>
          <a:p>
            <a:pPr marL="70485" marR="5080">
              <a:lnSpc>
                <a:spcPct val="115399"/>
              </a:lnSpc>
              <a:spcBef>
                <a:spcPts val="1520"/>
              </a:spcBef>
            </a:pPr>
            <a:r>
              <a:rPr sz="2600" spc="5" dirty="0">
                <a:solidFill>
                  <a:srgbClr val="5F792F"/>
                </a:solidFill>
                <a:latin typeface="Arial"/>
                <a:cs typeface="Arial"/>
              </a:rPr>
              <a:t>Consultant- </a:t>
            </a:r>
            <a:r>
              <a:rPr sz="2600" spc="10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2600" spc="-10" dirty="0">
                <a:solidFill>
                  <a:srgbClr val="5F792F"/>
                </a:solidFill>
                <a:latin typeface="Arial"/>
                <a:cs typeface="Arial"/>
              </a:rPr>
              <a:t>Network </a:t>
            </a:r>
            <a:r>
              <a:rPr sz="2600" spc="-35" dirty="0">
                <a:solidFill>
                  <a:srgbClr val="5F792F"/>
                </a:solidFill>
                <a:latin typeface="Arial"/>
                <a:cs typeface="Arial"/>
              </a:rPr>
              <a:t>Admin </a:t>
            </a:r>
            <a:r>
              <a:rPr sz="2600" spc="70" dirty="0">
                <a:solidFill>
                  <a:srgbClr val="5F792F"/>
                </a:solidFill>
                <a:latin typeface="Arial"/>
                <a:cs typeface="Arial"/>
              </a:rPr>
              <a:t>&amp; </a:t>
            </a:r>
            <a:r>
              <a:rPr sz="2600" spc="75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2600" spc="-160" dirty="0">
                <a:solidFill>
                  <a:srgbClr val="5F792F"/>
                </a:solidFill>
                <a:latin typeface="Arial"/>
                <a:cs typeface="Arial"/>
              </a:rPr>
              <a:t>S</a:t>
            </a:r>
            <a:r>
              <a:rPr sz="2600" spc="-145" dirty="0">
                <a:solidFill>
                  <a:srgbClr val="5F792F"/>
                </a:solidFill>
                <a:latin typeface="Arial"/>
                <a:cs typeface="Arial"/>
              </a:rPr>
              <a:t>a</a:t>
            </a:r>
            <a:r>
              <a:rPr sz="2600" spc="-30" dirty="0">
                <a:solidFill>
                  <a:srgbClr val="5F792F"/>
                </a:solidFill>
                <a:latin typeface="Arial"/>
                <a:cs typeface="Arial"/>
              </a:rPr>
              <a:t>le</a:t>
            </a:r>
            <a:r>
              <a:rPr sz="2600" spc="-45" dirty="0">
                <a:solidFill>
                  <a:srgbClr val="5F792F"/>
                </a:solidFill>
                <a:latin typeface="Arial"/>
                <a:cs typeface="Arial"/>
              </a:rPr>
              <a:t>s</a:t>
            </a:r>
            <a:r>
              <a:rPr sz="2600" spc="-100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2600" spc="-180" dirty="0">
                <a:solidFill>
                  <a:srgbClr val="5F792F"/>
                </a:solidFill>
                <a:latin typeface="Arial"/>
                <a:cs typeface="Arial"/>
              </a:rPr>
              <a:t>O</a:t>
            </a:r>
            <a:r>
              <a:rPr sz="2600" spc="-150" dirty="0">
                <a:solidFill>
                  <a:srgbClr val="5F792F"/>
                </a:solidFill>
                <a:latin typeface="Arial"/>
                <a:cs typeface="Arial"/>
              </a:rPr>
              <a:t>p</a:t>
            </a:r>
            <a:r>
              <a:rPr sz="2600" spc="-45" dirty="0">
                <a:solidFill>
                  <a:srgbClr val="5F792F"/>
                </a:solidFill>
                <a:latin typeface="Arial"/>
                <a:cs typeface="Arial"/>
              </a:rPr>
              <a:t>s</a:t>
            </a:r>
            <a:r>
              <a:rPr sz="2600" spc="-100" dirty="0">
                <a:solidFill>
                  <a:srgbClr val="5F792F"/>
                </a:solidFill>
                <a:latin typeface="Arial"/>
                <a:cs typeface="Arial"/>
              </a:rPr>
              <a:t> </a:t>
            </a:r>
            <a:r>
              <a:rPr sz="2600" spc="-114" dirty="0">
                <a:solidFill>
                  <a:srgbClr val="5F792F"/>
                </a:solidFill>
                <a:latin typeface="Arial"/>
                <a:cs typeface="Arial"/>
              </a:rPr>
              <a:t>Su</a:t>
            </a:r>
            <a:r>
              <a:rPr sz="2600" spc="-5" dirty="0">
                <a:solidFill>
                  <a:srgbClr val="5F792F"/>
                </a:solidFill>
                <a:latin typeface="Arial"/>
                <a:cs typeface="Arial"/>
              </a:rPr>
              <a:t>pp</a:t>
            </a:r>
            <a:r>
              <a:rPr sz="2600" spc="80" dirty="0">
                <a:solidFill>
                  <a:srgbClr val="5F792F"/>
                </a:solidFill>
                <a:latin typeface="Arial"/>
                <a:cs typeface="Arial"/>
              </a:rPr>
              <a:t>o</a:t>
            </a:r>
            <a:r>
              <a:rPr sz="2600" spc="20" dirty="0">
                <a:solidFill>
                  <a:srgbClr val="5F792F"/>
                </a:solidFill>
                <a:latin typeface="Arial"/>
                <a:cs typeface="Arial"/>
              </a:rPr>
              <a:t>r</a:t>
            </a:r>
            <a:r>
              <a:rPr sz="2600" spc="200" dirty="0">
                <a:solidFill>
                  <a:srgbClr val="5F792F"/>
                </a:solidFill>
                <a:latin typeface="Arial"/>
                <a:cs typeface="Arial"/>
              </a:rPr>
              <a:t>t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912262" y="1370744"/>
            <a:ext cx="11830685" cy="1767205"/>
            <a:chOff x="4912262" y="1370744"/>
            <a:chExt cx="11830685" cy="1767205"/>
          </a:xfrm>
        </p:grpSpPr>
        <p:sp>
          <p:nvSpPr>
            <p:cNvPr id="23" name="object 23"/>
            <p:cNvSpPr/>
            <p:nvPr/>
          </p:nvSpPr>
          <p:spPr>
            <a:xfrm>
              <a:off x="4924962" y="1383444"/>
              <a:ext cx="11811000" cy="1742439"/>
            </a:xfrm>
            <a:custGeom>
              <a:avLst/>
              <a:gdLst/>
              <a:ahLst/>
              <a:cxnLst/>
              <a:rect l="l" t="t" r="r" b="b"/>
              <a:pathLst>
                <a:path w="11811000" h="1742439">
                  <a:moveTo>
                    <a:pt x="9910851" y="0"/>
                  </a:moveTo>
                  <a:lnTo>
                    <a:pt x="1900148" y="0"/>
                  </a:lnTo>
                  <a:lnTo>
                    <a:pt x="1836151" y="484"/>
                  </a:lnTo>
                  <a:lnTo>
                    <a:pt x="1772684" y="1928"/>
                  </a:lnTo>
                  <a:lnTo>
                    <a:pt x="1709780" y="4317"/>
                  </a:lnTo>
                  <a:lnTo>
                    <a:pt x="1647473" y="7634"/>
                  </a:lnTo>
                  <a:lnTo>
                    <a:pt x="1585795" y="11864"/>
                  </a:lnTo>
                  <a:lnTo>
                    <a:pt x="1524780" y="16994"/>
                  </a:lnTo>
                  <a:lnTo>
                    <a:pt x="1464460" y="23006"/>
                  </a:lnTo>
                  <a:lnTo>
                    <a:pt x="1404871" y="29886"/>
                  </a:lnTo>
                  <a:lnTo>
                    <a:pt x="1346043" y="37619"/>
                  </a:lnTo>
                  <a:lnTo>
                    <a:pt x="1288012" y="46189"/>
                  </a:lnTo>
                  <a:lnTo>
                    <a:pt x="1230810" y="55581"/>
                  </a:lnTo>
                  <a:lnTo>
                    <a:pt x="1174469" y="65781"/>
                  </a:lnTo>
                  <a:lnTo>
                    <a:pt x="1119025" y="76772"/>
                  </a:lnTo>
                  <a:lnTo>
                    <a:pt x="1064509" y="88539"/>
                  </a:lnTo>
                  <a:lnTo>
                    <a:pt x="1010956" y="101068"/>
                  </a:lnTo>
                  <a:lnTo>
                    <a:pt x="958398" y="114342"/>
                  </a:lnTo>
                  <a:lnTo>
                    <a:pt x="906868" y="128348"/>
                  </a:lnTo>
                  <a:lnTo>
                    <a:pt x="856400" y="143068"/>
                  </a:lnTo>
                  <a:lnTo>
                    <a:pt x="807028" y="158489"/>
                  </a:lnTo>
                  <a:lnTo>
                    <a:pt x="758783" y="174595"/>
                  </a:lnTo>
                  <a:lnTo>
                    <a:pt x="711701" y="191371"/>
                  </a:lnTo>
                  <a:lnTo>
                    <a:pt x="665813" y="208801"/>
                  </a:lnTo>
                  <a:lnTo>
                    <a:pt x="621153" y="226870"/>
                  </a:lnTo>
                  <a:lnTo>
                    <a:pt x="577755" y="245563"/>
                  </a:lnTo>
                  <a:lnTo>
                    <a:pt x="535651" y="264866"/>
                  </a:lnTo>
                  <a:lnTo>
                    <a:pt x="494875" y="284761"/>
                  </a:lnTo>
                  <a:lnTo>
                    <a:pt x="455460" y="305235"/>
                  </a:lnTo>
                  <a:lnTo>
                    <a:pt x="417440" y="326272"/>
                  </a:lnTo>
                  <a:lnTo>
                    <a:pt x="380847" y="347856"/>
                  </a:lnTo>
                  <a:lnTo>
                    <a:pt x="345715" y="369974"/>
                  </a:lnTo>
                  <a:lnTo>
                    <a:pt x="312077" y="392608"/>
                  </a:lnTo>
                  <a:lnTo>
                    <a:pt x="279967" y="415744"/>
                  </a:lnTo>
                  <a:lnTo>
                    <a:pt x="249417" y="439368"/>
                  </a:lnTo>
                  <a:lnTo>
                    <a:pt x="193132" y="488014"/>
                  </a:lnTo>
                  <a:lnTo>
                    <a:pt x="143489" y="538424"/>
                  </a:lnTo>
                  <a:lnTo>
                    <a:pt x="100753" y="590476"/>
                  </a:lnTo>
                  <a:lnTo>
                    <a:pt x="65191" y="644049"/>
                  </a:lnTo>
                  <a:lnTo>
                    <a:pt x="37069" y="699021"/>
                  </a:lnTo>
                  <a:lnTo>
                    <a:pt x="16652" y="755268"/>
                  </a:lnTo>
                  <a:lnTo>
                    <a:pt x="4207" y="812670"/>
                  </a:lnTo>
                  <a:lnTo>
                    <a:pt x="0" y="871105"/>
                  </a:lnTo>
                  <a:lnTo>
                    <a:pt x="1057" y="900444"/>
                  </a:lnTo>
                  <a:lnTo>
                    <a:pt x="9417" y="958378"/>
                  </a:lnTo>
                  <a:lnTo>
                    <a:pt x="25881" y="1015218"/>
                  </a:lnTo>
                  <a:lnTo>
                    <a:pt x="50184" y="1070843"/>
                  </a:lnTo>
                  <a:lnTo>
                    <a:pt x="82059" y="1125131"/>
                  </a:lnTo>
                  <a:lnTo>
                    <a:pt x="121241" y="1177960"/>
                  </a:lnTo>
                  <a:lnTo>
                    <a:pt x="167464" y="1229207"/>
                  </a:lnTo>
                  <a:lnTo>
                    <a:pt x="220461" y="1278751"/>
                  </a:lnTo>
                  <a:lnTo>
                    <a:pt x="279967" y="1326469"/>
                  </a:lnTo>
                  <a:lnTo>
                    <a:pt x="312077" y="1349606"/>
                  </a:lnTo>
                  <a:lnTo>
                    <a:pt x="345715" y="1372241"/>
                  </a:lnTo>
                  <a:lnTo>
                    <a:pt x="380847" y="1394359"/>
                  </a:lnTo>
                  <a:lnTo>
                    <a:pt x="417440" y="1415944"/>
                  </a:lnTo>
                  <a:lnTo>
                    <a:pt x="455460" y="1436981"/>
                  </a:lnTo>
                  <a:lnTo>
                    <a:pt x="494875" y="1457455"/>
                  </a:lnTo>
                  <a:lnTo>
                    <a:pt x="535651" y="1477351"/>
                  </a:lnTo>
                  <a:lnTo>
                    <a:pt x="577755" y="1496654"/>
                  </a:lnTo>
                  <a:lnTo>
                    <a:pt x="621153" y="1515347"/>
                  </a:lnTo>
                  <a:lnTo>
                    <a:pt x="665813" y="1533417"/>
                  </a:lnTo>
                  <a:lnTo>
                    <a:pt x="711701" y="1550847"/>
                  </a:lnTo>
                  <a:lnTo>
                    <a:pt x="758783" y="1567623"/>
                  </a:lnTo>
                  <a:lnTo>
                    <a:pt x="807028" y="1583730"/>
                  </a:lnTo>
                  <a:lnTo>
                    <a:pt x="856400" y="1599151"/>
                  </a:lnTo>
                  <a:lnTo>
                    <a:pt x="906868" y="1613872"/>
                  </a:lnTo>
                  <a:lnTo>
                    <a:pt x="958398" y="1627878"/>
                  </a:lnTo>
                  <a:lnTo>
                    <a:pt x="1010956" y="1641152"/>
                  </a:lnTo>
                  <a:lnTo>
                    <a:pt x="1064509" y="1653681"/>
                  </a:lnTo>
                  <a:lnTo>
                    <a:pt x="1119025" y="1665449"/>
                  </a:lnTo>
                  <a:lnTo>
                    <a:pt x="1174469" y="1676440"/>
                  </a:lnTo>
                  <a:lnTo>
                    <a:pt x="1230810" y="1686640"/>
                  </a:lnTo>
                  <a:lnTo>
                    <a:pt x="1288012" y="1696033"/>
                  </a:lnTo>
                  <a:lnTo>
                    <a:pt x="1346043" y="1704603"/>
                  </a:lnTo>
                  <a:lnTo>
                    <a:pt x="1404871" y="1712336"/>
                  </a:lnTo>
                  <a:lnTo>
                    <a:pt x="1464460" y="1719217"/>
                  </a:lnTo>
                  <a:lnTo>
                    <a:pt x="1524780" y="1725229"/>
                  </a:lnTo>
                  <a:lnTo>
                    <a:pt x="1585795" y="1730358"/>
                  </a:lnTo>
                  <a:lnTo>
                    <a:pt x="1647473" y="1734589"/>
                  </a:lnTo>
                  <a:lnTo>
                    <a:pt x="1709780" y="1737906"/>
                  </a:lnTo>
                  <a:lnTo>
                    <a:pt x="1772684" y="1740295"/>
                  </a:lnTo>
                  <a:lnTo>
                    <a:pt x="1836151" y="1741739"/>
                  </a:lnTo>
                  <a:lnTo>
                    <a:pt x="1900148" y="1742224"/>
                  </a:lnTo>
                  <a:lnTo>
                    <a:pt x="9910851" y="1742224"/>
                  </a:lnTo>
                  <a:lnTo>
                    <a:pt x="9974848" y="1741739"/>
                  </a:lnTo>
                  <a:lnTo>
                    <a:pt x="10038315" y="1740295"/>
                  </a:lnTo>
                  <a:lnTo>
                    <a:pt x="10101219" y="1737906"/>
                  </a:lnTo>
                  <a:lnTo>
                    <a:pt x="10163526" y="1734589"/>
                  </a:lnTo>
                  <a:lnTo>
                    <a:pt x="10225204" y="1730358"/>
                  </a:lnTo>
                  <a:lnTo>
                    <a:pt x="10286219" y="1725229"/>
                  </a:lnTo>
                  <a:lnTo>
                    <a:pt x="10346539" y="1719217"/>
                  </a:lnTo>
                  <a:lnTo>
                    <a:pt x="10406128" y="1712336"/>
                  </a:lnTo>
                  <a:lnTo>
                    <a:pt x="10464956" y="1704603"/>
                  </a:lnTo>
                  <a:lnTo>
                    <a:pt x="10522987" y="1696033"/>
                  </a:lnTo>
                  <a:lnTo>
                    <a:pt x="10580189" y="1686640"/>
                  </a:lnTo>
                  <a:lnTo>
                    <a:pt x="10636530" y="1676440"/>
                  </a:lnTo>
                  <a:lnTo>
                    <a:pt x="10691974" y="1665449"/>
                  </a:lnTo>
                  <a:lnTo>
                    <a:pt x="10746490" y="1653681"/>
                  </a:lnTo>
                  <a:lnTo>
                    <a:pt x="10800043" y="1641152"/>
                  </a:lnTo>
                  <a:lnTo>
                    <a:pt x="10852601" y="1627878"/>
                  </a:lnTo>
                  <a:lnTo>
                    <a:pt x="10904131" y="1613872"/>
                  </a:lnTo>
                  <a:lnTo>
                    <a:pt x="10954599" y="1599151"/>
                  </a:lnTo>
                  <a:lnTo>
                    <a:pt x="11003971" y="1583730"/>
                  </a:lnTo>
                  <a:lnTo>
                    <a:pt x="11052216" y="1567623"/>
                  </a:lnTo>
                  <a:lnTo>
                    <a:pt x="11099298" y="1550847"/>
                  </a:lnTo>
                  <a:lnTo>
                    <a:pt x="11145186" y="1533417"/>
                  </a:lnTo>
                  <a:lnTo>
                    <a:pt x="11189846" y="1515347"/>
                  </a:lnTo>
                  <a:lnTo>
                    <a:pt x="11233244" y="1496654"/>
                  </a:lnTo>
                  <a:lnTo>
                    <a:pt x="11275348" y="1477351"/>
                  </a:lnTo>
                  <a:lnTo>
                    <a:pt x="11316124" y="1457455"/>
                  </a:lnTo>
                  <a:lnTo>
                    <a:pt x="11355539" y="1436981"/>
                  </a:lnTo>
                  <a:lnTo>
                    <a:pt x="11393559" y="1415944"/>
                  </a:lnTo>
                  <a:lnTo>
                    <a:pt x="11430152" y="1394359"/>
                  </a:lnTo>
                  <a:lnTo>
                    <a:pt x="11465284" y="1372241"/>
                  </a:lnTo>
                  <a:lnTo>
                    <a:pt x="11498922" y="1349606"/>
                  </a:lnTo>
                  <a:lnTo>
                    <a:pt x="11531032" y="1326469"/>
                  </a:lnTo>
                  <a:lnTo>
                    <a:pt x="11561582" y="1302846"/>
                  </a:lnTo>
                  <a:lnTo>
                    <a:pt x="11617867" y="1254199"/>
                  </a:lnTo>
                  <a:lnTo>
                    <a:pt x="11667510" y="1203788"/>
                  </a:lnTo>
                  <a:lnTo>
                    <a:pt x="11710246" y="1151735"/>
                  </a:lnTo>
                  <a:lnTo>
                    <a:pt x="11745808" y="1098162"/>
                  </a:lnTo>
                  <a:lnTo>
                    <a:pt x="11773930" y="1043190"/>
                  </a:lnTo>
                  <a:lnTo>
                    <a:pt x="11794347" y="986942"/>
                  </a:lnTo>
                  <a:lnTo>
                    <a:pt x="11806792" y="929540"/>
                  </a:lnTo>
                  <a:lnTo>
                    <a:pt x="11811000" y="871105"/>
                  </a:lnTo>
                  <a:lnTo>
                    <a:pt x="11809942" y="841766"/>
                  </a:lnTo>
                  <a:lnTo>
                    <a:pt x="11801582" y="783833"/>
                  </a:lnTo>
                  <a:lnTo>
                    <a:pt x="11785118" y="726992"/>
                  </a:lnTo>
                  <a:lnTo>
                    <a:pt x="11760815" y="671368"/>
                  </a:lnTo>
                  <a:lnTo>
                    <a:pt x="11728940" y="617080"/>
                  </a:lnTo>
                  <a:lnTo>
                    <a:pt x="11689758" y="564252"/>
                  </a:lnTo>
                  <a:lnTo>
                    <a:pt x="11643535" y="513006"/>
                  </a:lnTo>
                  <a:lnTo>
                    <a:pt x="11590538" y="463463"/>
                  </a:lnTo>
                  <a:lnTo>
                    <a:pt x="11531032" y="415744"/>
                  </a:lnTo>
                  <a:lnTo>
                    <a:pt x="11498922" y="392608"/>
                  </a:lnTo>
                  <a:lnTo>
                    <a:pt x="11465284" y="369974"/>
                  </a:lnTo>
                  <a:lnTo>
                    <a:pt x="11430152" y="347856"/>
                  </a:lnTo>
                  <a:lnTo>
                    <a:pt x="11393559" y="326272"/>
                  </a:lnTo>
                  <a:lnTo>
                    <a:pt x="11355539" y="305235"/>
                  </a:lnTo>
                  <a:lnTo>
                    <a:pt x="11316124" y="284761"/>
                  </a:lnTo>
                  <a:lnTo>
                    <a:pt x="11275348" y="264866"/>
                  </a:lnTo>
                  <a:lnTo>
                    <a:pt x="11233244" y="245563"/>
                  </a:lnTo>
                  <a:lnTo>
                    <a:pt x="11189846" y="226870"/>
                  </a:lnTo>
                  <a:lnTo>
                    <a:pt x="11145186" y="208801"/>
                  </a:lnTo>
                  <a:lnTo>
                    <a:pt x="11099298" y="191371"/>
                  </a:lnTo>
                  <a:lnTo>
                    <a:pt x="11052216" y="174595"/>
                  </a:lnTo>
                  <a:lnTo>
                    <a:pt x="11003971" y="158489"/>
                  </a:lnTo>
                  <a:lnTo>
                    <a:pt x="10954599" y="143068"/>
                  </a:lnTo>
                  <a:lnTo>
                    <a:pt x="10904131" y="128348"/>
                  </a:lnTo>
                  <a:lnTo>
                    <a:pt x="10852601" y="114342"/>
                  </a:lnTo>
                  <a:lnTo>
                    <a:pt x="10800043" y="101068"/>
                  </a:lnTo>
                  <a:lnTo>
                    <a:pt x="10746490" y="88539"/>
                  </a:lnTo>
                  <a:lnTo>
                    <a:pt x="10691974" y="76772"/>
                  </a:lnTo>
                  <a:lnTo>
                    <a:pt x="10636530" y="65781"/>
                  </a:lnTo>
                  <a:lnTo>
                    <a:pt x="10580189" y="55581"/>
                  </a:lnTo>
                  <a:lnTo>
                    <a:pt x="10522987" y="46189"/>
                  </a:lnTo>
                  <a:lnTo>
                    <a:pt x="10464956" y="37619"/>
                  </a:lnTo>
                  <a:lnTo>
                    <a:pt x="10406128" y="29886"/>
                  </a:lnTo>
                  <a:lnTo>
                    <a:pt x="10346539" y="23006"/>
                  </a:lnTo>
                  <a:lnTo>
                    <a:pt x="10286219" y="16994"/>
                  </a:lnTo>
                  <a:lnTo>
                    <a:pt x="10225204" y="11864"/>
                  </a:lnTo>
                  <a:lnTo>
                    <a:pt x="10163526" y="7634"/>
                  </a:lnTo>
                  <a:lnTo>
                    <a:pt x="10101219" y="4317"/>
                  </a:lnTo>
                  <a:lnTo>
                    <a:pt x="10038315" y="1928"/>
                  </a:lnTo>
                  <a:lnTo>
                    <a:pt x="9974848" y="484"/>
                  </a:lnTo>
                  <a:lnTo>
                    <a:pt x="9910851" y="0"/>
                  </a:lnTo>
                  <a:close/>
                </a:path>
              </a:pathLst>
            </a:custGeom>
            <a:solidFill>
              <a:srgbClr val="6578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24962" y="1383444"/>
              <a:ext cx="11805285" cy="1741805"/>
            </a:xfrm>
            <a:custGeom>
              <a:avLst/>
              <a:gdLst/>
              <a:ahLst/>
              <a:cxnLst/>
              <a:rect l="l" t="t" r="r" b="b"/>
              <a:pathLst>
                <a:path w="11805285" h="1741805">
                  <a:moveTo>
                    <a:pt x="1899179" y="0"/>
                  </a:moveTo>
                  <a:lnTo>
                    <a:pt x="9905796" y="0"/>
                  </a:lnTo>
                  <a:lnTo>
                    <a:pt x="9969760" y="484"/>
                  </a:lnTo>
                  <a:lnTo>
                    <a:pt x="10033195" y="1927"/>
                  </a:lnTo>
                  <a:lnTo>
                    <a:pt x="10096066" y="4314"/>
                  </a:lnTo>
                  <a:lnTo>
                    <a:pt x="10158342" y="7630"/>
                  </a:lnTo>
                  <a:lnTo>
                    <a:pt x="10219989" y="11859"/>
                  </a:lnTo>
                  <a:lnTo>
                    <a:pt x="10280973" y="16985"/>
                  </a:lnTo>
                  <a:lnTo>
                    <a:pt x="10341261" y="22994"/>
                  </a:lnTo>
                  <a:lnTo>
                    <a:pt x="10400820" y="29871"/>
                  </a:lnTo>
                  <a:lnTo>
                    <a:pt x="10459618" y="37600"/>
                  </a:lnTo>
                  <a:lnTo>
                    <a:pt x="10517619" y="46166"/>
                  </a:lnTo>
                  <a:lnTo>
                    <a:pt x="10574793" y="55554"/>
                  </a:lnTo>
                  <a:lnTo>
                    <a:pt x="10631104" y="65748"/>
                  </a:lnTo>
                  <a:lnTo>
                    <a:pt x="10686520" y="76733"/>
                  </a:lnTo>
                  <a:lnTo>
                    <a:pt x="10741008" y="88495"/>
                  </a:lnTo>
                  <a:lnTo>
                    <a:pt x="10794534" y="101017"/>
                  </a:lnTo>
                  <a:lnTo>
                    <a:pt x="10847065" y="114285"/>
                  </a:lnTo>
                  <a:lnTo>
                    <a:pt x="10898569" y="128284"/>
                  </a:lnTo>
                  <a:lnTo>
                    <a:pt x="10949011" y="142997"/>
                  </a:lnTo>
                  <a:lnTo>
                    <a:pt x="10998358" y="158410"/>
                  </a:lnTo>
                  <a:lnTo>
                    <a:pt x="11046578" y="174508"/>
                  </a:lnTo>
                  <a:lnTo>
                    <a:pt x="11093637" y="191275"/>
                  </a:lnTo>
                  <a:lnTo>
                    <a:pt x="11139501" y="208696"/>
                  </a:lnTo>
                  <a:lnTo>
                    <a:pt x="11184138" y="226757"/>
                  </a:lnTo>
                  <a:lnTo>
                    <a:pt x="11227515" y="245441"/>
                  </a:lnTo>
                  <a:lnTo>
                    <a:pt x="11269597" y="264733"/>
                  </a:lnTo>
                  <a:lnTo>
                    <a:pt x="11310352" y="284619"/>
                  </a:lnTo>
                  <a:lnTo>
                    <a:pt x="11349747" y="305082"/>
                  </a:lnTo>
                  <a:lnTo>
                    <a:pt x="11387748" y="326108"/>
                  </a:lnTo>
                  <a:lnTo>
                    <a:pt x="11424322" y="347682"/>
                  </a:lnTo>
                  <a:lnTo>
                    <a:pt x="11459436" y="369788"/>
                  </a:lnTo>
                  <a:lnTo>
                    <a:pt x="11493057" y="392411"/>
                  </a:lnTo>
                  <a:lnTo>
                    <a:pt x="11525151" y="415536"/>
                  </a:lnTo>
                  <a:lnTo>
                    <a:pt x="11555685" y="439147"/>
                  </a:lnTo>
                  <a:lnTo>
                    <a:pt x="11611942" y="487769"/>
                  </a:lnTo>
                  <a:lnTo>
                    <a:pt x="11661560" y="538153"/>
                  </a:lnTo>
                  <a:lnTo>
                    <a:pt x="11704273" y="590180"/>
                  </a:lnTo>
                  <a:lnTo>
                    <a:pt x="11739817" y="643725"/>
                  </a:lnTo>
                  <a:lnTo>
                    <a:pt x="11767926" y="698669"/>
                  </a:lnTo>
                  <a:lnTo>
                    <a:pt x="11788332" y="754888"/>
                  </a:lnTo>
                  <a:lnTo>
                    <a:pt x="11800771" y="812261"/>
                  </a:lnTo>
                  <a:lnTo>
                    <a:pt x="11804976" y="870666"/>
                  </a:lnTo>
                  <a:lnTo>
                    <a:pt x="11803919" y="899990"/>
                  </a:lnTo>
                  <a:lnTo>
                    <a:pt x="11795564" y="957894"/>
                  </a:lnTo>
                  <a:lnTo>
                    <a:pt x="11779108" y="1014705"/>
                  </a:lnTo>
                  <a:lnTo>
                    <a:pt x="11754818" y="1070302"/>
                  </a:lnTo>
                  <a:lnTo>
                    <a:pt x="11722958" y="1124561"/>
                  </a:lnTo>
                  <a:lnTo>
                    <a:pt x="11683796" y="1177363"/>
                  </a:lnTo>
                  <a:lnTo>
                    <a:pt x="11637597" y="1228583"/>
                  </a:lnTo>
                  <a:lnTo>
                    <a:pt x="11584627" y="1278102"/>
                  </a:lnTo>
                  <a:lnTo>
                    <a:pt x="11525151" y="1325796"/>
                  </a:lnTo>
                  <a:lnTo>
                    <a:pt x="11493057" y="1348920"/>
                  </a:lnTo>
                  <a:lnTo>
                    <a:pt x="11459436" y="1371544"/>
                  </a:lnTo>
                  <a:lnTo>
                    <a:pt x="11424322" y="1393650"/>
                  </a:lnTo>
                  <a:lnTo>
                    <a:pt x="11387748" y="1415223"/>
                  </a:lnTo>
                  <a:lnTo>
                    <a:pt x="11349747" y="1436250"/>
                  </a:lnTo>
                  <a:lnTo>
                    <a:pt x="11310352" y="1456713"/>
                  </a:lnTo>
                  <a:lnTo>
                    <a:pt x="11269597" y="1476599"/>
                  </a:lnTo>
                  <a:lnTo>
                    <a:pt x="11227515" y="1495891"/>
                  </a:lnTo>
                  <a:lnTo>
                    <a:pt x="11184138" y="1514575"/>
                  </a:lnTo>
                  <a:lnTo>
                    <a:pt x="11139501" y="1532635"/>
                  </a:lnTo>
                  <a:lnTo>
                    <a:pt x="11093637" y="1550057"/>
                  </a:lnTo>
                  <a:lnTo>
                    <a:pt x="11046578" y="1566824"/>
                  </a:lnTo>
                  <a:lnTo>
                    <a:pt x="10998358" y="1582922"/>
                  </a:lnTo>
                  <a:lnTo>
                    <a:pt x="10949011" y="1598335"/>
                  </a:lnTo>
                  <a:lnTo>
                    <a:pt x="10898569" y="1613048"/>
                  </a:lnTo>
                  <a:lnTo>
                    <a:pt x="10847065" y="1627046"/>
                  </a:lnTo>
                  <a:lnTo>
                    <a:pt x="10794534" y="1640314"/>
                  </a:lnTo>
                  <a:lnTo>
                    <a:pt x="10741008" y="1652837"/>
                  </a:lnTo>
                  <a:lnTo>
                    <a:pt x="10686520" y="1664598"/>
                  </a:lnTo>
                  <a:lnTo>
                    <a:pt x="10631104" y="1675584"/>
                  </a:lnTo>
                  <a:lnTo>
                    <a:pt x="10574793" y="1685778"/>
                  </a:lnTo>
                  <a:lnTo>
                    <a:pt x="10517619" y="1695166"/>
                  </a:lnTo>
                  <a:lnTo>
                    <a:pt x="10459618" y="1703731"/>
                  </a:lnTo>
                  <a:lnTo>
                    <a:pt x="10400820" y="1711460"/>
                  </a:lnTo>
                  <a:lnTo>
                    <a:pt x="10341261" y="1718337"/>
                  </a:lnTo>
                  <a:lnTo>
                    <a:pt x="10280973" y="1724346"/>
                  </a:lnTo>
                  <a:lnTo>
                    <a:pt x="10219989" y="1729473"/>
                  </a:lnTo>
                  <a:lnTo>
                    <a:pt x="10158342" y="1733702"/>
                  </a:lnTo>
                  <a:lnTo>
                    <a:pt x="10096066" y="1737017"/>
                  </a:lnTo>
                  <a:lnTo>
                    <a:pt x="10033195" y="1739404"/>
                  </a:lnTo>
                  <a:lnTo>
                    <a:pt x="9969760" y="1740848"/>
                  </a:lnTo>
                  <a:lnTo>
                    <a:pt x="9905796" y="1741332"/>
                  </a:lnTo>
                  <a:lnTo>
                    <a:pt x="1899179" y="1741332"/>
                  </a:lnTo>
                  <a:lnTo>
                    <a:pt x="1835216" y="1740848"/>
                  </a:lnTo>
                  <a:lnTo>
                    <a:pt x="1771781" y="1739404"/>
                  </a:lnTo>
                  <a:lnTo>
                    <a:pt x="1708909" y="1737017"/>
                  </a:lnTo>
                  <a:lnTo>
                    <a:pt x="1646634" y="1733702"/>
                  </a:lnTo>
                  <a:lnTo>
                    <a:pt x="1584987" y="1729473"/>
                  </a:lnTo>
                  <a:lnTo>
                    <a:pt x="1524003" y="1724346"/>
                  </a:lnTo>
                  <a:lnTo>
                    <a:pt x="1463715" y="1718337"/>
                  </a:lnTo>
                  <a:lnTo>
                    <a:pt x="1404156" y="1711460"/>
                  </a:lnTo>
                  <a:lnTo>
                    <a:pt x="1345358" y="1703731"/>
                  </a:lnTo>
                  <a:lnTo>
                    <a:pt x="1287357" y="1695166"/>
                  </a:lnTo>
                  <a:lnTo>
                    <a:pt x="1230184" y="1685778"/>
                  </a:lnTo>
                  <a:lnTo>
                    <a:pt x="1173872" y="1675584"/>
                  </a:lnTo>
                  <a:lnTo>
                    <a:pt x="1118456" y="1664598"/>
                  </a:lnTo>
                  <a:lnTo>
                    <a:pt x="1063968" y="1652837"/>
                  </a:lnTo>
                  <a:lnTo>
                    <a:pt x="1010442" y="1640314"/>
                  </a:lnTo>
                  <a:lnTo>
                    <a:pt x="957911" y="1627046"/>
                  </a:lnTo>
                  <a:lnTo>
                    <a:pt x="906407" y="1613048"/>
                  </a:lnTo>
                  <a:lnTo>
                    <a:pt x="855965" y="1598335"/>
                  </a:lnTo>
                  <a:lnTo>
                    <a:pt x="806618" y="1582922"/>
                  </a:lnTo>
                  <a:lnTo>
                    <a:pt x="758398" y="1566824"/>
                  </a:lnTo>
                  <a:lnTo>
                    <a:pt x="711339" y="1550057"/>
                  </a:lnTo>
                  <a:lnTo>
                    <a:pt x="665475" y="1532635"/>
                  </a:lnTo>
                  <a:lnTo>
                    <a:pt x="620838" y="1514575"/>
                  </a:lnTo>
                  <a:lnTo>
                    <a:pt x="577462" y="1495891"/>
                  </a:lnTo>
                  <a:lnTo>
                    <a:pt x="535379" y="1476599"/>
                  </a:lnTo>
                  <a:lnTo>
                    <a:pt x="494624" y="1456713"/>
                  </a:lnTo>
                  <a:lnTo>
                    <a:pt x="455229" y="1436250"/>
                  </a:lnTo>
                  <a:lnTo>
                    <a:pt x="417228" y="1415223"/>
                  </a:lnTo>
                  <a:lnTo>
                    <a:pt x="380654" y="1393650"/>
                  </a:lnTo>
                  <a:lnTo>
                    <a:pt x="345540" y="1371544"/>
                  </a:lnTo>
                  <a:lnTo>
                    <a:pt x="311919" y="1348920"/>
                  </a:lnTo>
                  <a:lnTo>
                    <a:pt x="279825" y="1325796"/>
                  </a:lnTo>
                  <a:lnTo>
                    <a:pt x="249291" y="1302184"/>
                  </a:lnTo>
                  <a:lnTo>
                    <a:pt x="193034" y="1253563"/>
                  </a:lnTo>
                  <a:lnTo>
                    <a:pt x="143416" y="1203178"/>
                  </a:lnTo>
                  <a:lnTo>
                    <a:pt x="100702" y="1151152"/>
                  </a:lnTo>
                  <a:lnTo>
                    <a:pt x="65158" y="1097606"/>
                  </a:lnTo>
                  <a:lnTo>
                    <a:pt x="37050" y="1042663"/>
                  </a:lnTo>
                  <a:lnTo>
                    <a:pt x="16644" y="986444"/>
                  </a:lnTo>
                  <a:lnTo>
                    <a:pt x="4205" y="929071"/>
                  </a:lnTo>
                  <a:lnTo>
                    <a:pt x="0" y="870666"/>
                  </a:lnTo>
                  <a:lnTo>
                    <a:pt x="1056" y="841342"/>
                  </a:lnTo>
                  <a:lnTo>
                    <a:pt x="9412" y="783438"/>
                  </a:lnTo>
                  <a:lnTo>
                    <a:pt x="25868" y="726626"/>
                  </a:lnTo>
                  <a:lnTo>
                    <a:pt x="50158" y="671030"/>
                  </a:lnTo>
                  <a:lnTo>
                    <a:pt x="82018" y="616770"/>
                  </a:lnTo>
                  <a:lnTo>
                    <a:pt x="121180" y="563969"/>
                  </a:lnTo>
                  <a:lnTo>
                    <a:pt x="167379" y="512748"/>
                  </a:lnTo>
                  <a:lnTo>
                    <a:pt x="220349" y="463230"/>
                  </a:lnTo>
                  <a:lnTo>
                    <a:pt x="279825" y="415536"/>
                  </a:lnTo>
                  <a:lnTo>
                    <a:pt x="311919" y="392411"/>
                  </a:lnTo>
                  <a:lnTo>
                    <a:pt x="345540" y="369788"/>
                  </a:lnTo>
                  <a:lnTo>
                    <a:pt x="380654" y="347682"/>
                  </a:lnTo>
                  <a:lnTo>
                    <a:pt x="417228" y="326108"/>
                  </a:lnTo>
                  <a:lnTo>
                    <a:pt x="455229" y="305082"/>
                  </a:lnTo>
                  <a:lnTo>
                    <a:pt x="494624" y="284619"/>
                  </a:lnTo>
                  <a:lnTo>
                    <a:pt x="535379" y="264733"/>
                  </a:lnTo>
                  <a:lnTo>
                    <a:pt x="577462" y="245441"/>
                  </a:lnTo>
                  <a:lnTo>
                    <a:pt x="620838" y="226757"/>
                  </a:lnTo>
                  <a:lnTo>
                    <a:pt x="665475" y="208696"/>
                  </a:lnTo>
                  <a:lnTo>
                    <a:pt x="711339" y="191275"/>
                  </a:lnTo>
                  <a:lnTo>
                    <a:pt x="758398" y="174508"/>
                  </a:lnTo>
                  <a:lnTo>
                    <a:pt x="806618" y="158410"/>
                  </a:lnTo>
                  <a:lnTo>
                    <a:pt x="855965" y="142997"/>
                  </a:lnTo>
                  <a:lnTo>
                    <a:pt x="906407" y="128284"/>
                  </a:lnTo>
                  <a:lnTo>
                    <a:pt x="957911" y="114285"/>
                  </a:lnTo>
                  <a:lnTo>
                    <a:pt x="1010442" y="101017"/>
                  </a:lnTo>
                  <a:lnTo>
                    <a:pt x="1063968" y="88495"/>
                  </a:lnTo>
                  <a:lnTo>
                    <a:pt x="1118456" y="76733"/>
                  </a:lnTo>
                  <a:lnTo>
                    <a:pt x="1173872" y="65748"/>
                  </a:lnTo>
                  <a:lnTo>
                    <a:pt x="1230184" y="55554"/>
                  </a:lnTo>
                  <a:lnTo>
                    <a:pt x="1287357" y="46166"/>
                  </a:lnTo>
                  <a:lnTo>
                    <a:pt x="1345358" y="37600"/>
                  </a:lnTo>
                  <a:lnTo>
                    <a:pt x="1404156" y="29871"/>
                  </a:lnTo>
                  <a:lnTo>
                    <a:pt x="1463715" y="22994"/>
                  </a:lnTo>
                  <a:lnTo>
                    <a:pt x="1524003" y="16985"/>
                  </a:lnTo>
                  <a:lnTo>
                    <a:pt x="1584987" y="11859"/>
                  </a:lnTo>
                  <a:lnTo>
                    <a:pt x="1646634" y="7630"/>
                  </a:lnTo>
                  <a:lnTo>
                    <a:pt x="1708909" y="4314"/>
                  </a:lnTo>
                  <a:lnTo>
                    <a:pt x="1771781" y="1927"/>
                  </a:lnTo>
                  <a:lnTo>
                    <a:pt x="1835216" y="484"/>
                  </a:lnTo>
                  <a:lnTo>
                    <a:pt x="1899179" y="0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375298" y="53340"/>
            <a:ext cx="9058910" cy="180848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065" marR="5080" algn="ctr">
              <a:lnSpc>
                <a:spcPts val="3790"/>
              </a:lnSpc>
              <a:spcBef>
                <a:spcPts val="265"/>
              </a:spcBef>
              <a:tabLst>
                <a:tab pos="4321810" algn="l"/>
              </a:tabLst>
            </a:pPr>
            <a:r>
              <a:rPr sz="3200" spc="-290" dirty="0">
                <a:latin typeface="Arial"/>
                <a:cs typeface="Arial"/>
              </a:rPr>
              <a:t>W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40" dirty="0">
                <a:latin typeface="Arial"/>
                <a:cs typeface="Arial"/>
              </a:rPr>
              <a:t>’</a:t>
            </a:r>
            <a:r>
              <a:rPr sz="3200" spc="-185" dirty="0">
                <a:latin typeface="Arial"/>
                <a:cs typeface="Arial"/>
              </a:rPr>
              <a:t>v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400" dirty="0">
                <a:latin typeface="Arial"/>
                <a:cs typeface="Arial"/>
              </a:rPr>
              <a:t>B</a:t>
            </a:r>
            <a:r>
              <a:rPr sz="3200" spc="-195" dirty="0">
                <a:latin typeface="Arial"/>
                <a:cs typeface="Arial"/>
              </a:rPr>
              <a:t>ee</a:t>
            </a:r>
            <a:r>
              <a:rPr sz="3200" spc="-100" dirty="0">
                <a:latin typeface="Arial"/>
                <a:cs typeface="Arial"/>
              </a:rPr>
              <a:t>n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95" dirty="0">
                <a:latin typeface="Arial"/>
                <a:cs typeface="Arial"/>
              </a:rPr>
              <a:t>H</a:t>
            </a:r>
            <a:r>
              <a:rPr sz="3200" spc="-229" dirty="0">
                <a:latin typeface="Arial"/>
                <a:cs typeface="Arial"/>
              </a:rPr>
              <a:t>e</a:t>
            </a:r>
            <a:r>
              <a:rPr sz="3200" spc="45" dirty="0">
                <a:latin typeface="Arial"/>
                <a:cs typeface="Arial"/>
              </a:rPr>
              <a:t>r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320" dirty="0">
                <a:latin typeface="Arial"/>
                <a:cs typeface="Arial"/>
              </a:rPr>
              <a:t>B</a:t>
            </a:r>
            <a:r>
              <a:rPr sz="3200" spc="-300" dirty="0">
                <a:latin typeface="Arial"/>
                <a:cs typeface="Arial"/>
              </a:rPr>
              <a:t>e</a:t>
            </a:r>
            <a:r>
              <a:rPr sz="3200" spc="-85" dirty="0">
                <a:latin typeface="Arial"/>
                <a:cs typeface="Arial"/>
              </a:rPr>
              <a:t>fore</a:t>
            </a:r>
            <a:r>
              <a:rPr sz="3200" spc="-35" dirty="0">
                <a:latin typeface="Arial"/>
                <a:cs typeface="Arial"/>
              </a:rPr>
              <a:t>.</a:t>
            </a:r>
            <a:r>
              <a:rPr sz="3200" dirty="0">
                <a:latin typeface="Arial"/>
                <a:cs typeface="Arial"/>
              </a:rPr>
              <a:t>	</a:t>
            </a:r>
            <a:r>
              <a:rPr sz="3200" spc="-385" dirty="0">
                <a:latin typeface="Arial"/>
                <a:cs typeface="Arial"/>
              </a:rPr>
              <a:t>SM</a:t>
            </a:r>
            <a:r>
              <a:rPr sz="3200" spc="-305" dirty="0">
                <a:latin typeface="Arial"/>
                <a:cs typeface="Arial"/>
              </a:rPr>
              <a:t>B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245" dirty="0">
                <a:latin typeface="Arial"/>
                <a:cs typeface="Arial"/>
              </a:rPr>
              <a:t>Leaders</a:t>
            </a:r>
            <a:r>
              <a:rPr sz="3200" spc="-110" dirty="0">
                <a:latin typeface="Arial"/>
                <a:cs typeface="Arial"/>
              </a:rPr>
              <a:t>.</a:t>
            </a:r>
            <a:r>
              <a:rPr sz="3200" spc="-150" dirty="0">
                <a:latin typeface="Arial"/>
                <a:cs typeface="Arial"/>
              </a:rPr>
              <a:t> </a:t>
            </a:r>
            <a:r>
              <a:rPr sz="3200" spc="-245" dirty="0">
                <a:latin typeface="Arial"/>
                <a:cs typeface="Arial"/>
              </a:rPr>
              <a:t>Closers</a:t>
            </a:r>
            <a:r>
              <a:rPr sz="3200" spc="-125" dirty="0">
                <a:latin typeface="Arial"/>
                <a:cs typeface="Arial"/>
              </a:rPr>
              <a:t>.</a:t>
            </a:r>
            <a:r>
              <a:rPr sz="3200" spc="-190" dirty="0">
                <a:latin typeface="Arial"/>
                <a:cs typeface="Arial"/>
              </a:rPr>
              <a:t> </a:t>
            </a:r>
            <a:r>
              <a:rPr sz="3200" spc="-105" dirty="0">
                <a:latin typeface="Arial"/>
                <a:cs typeface="Arial"/>
              </a:rPr>
              <a:t>Online  Directorie</a:t>
            </a:r>
            <a:r>
              <a:rPr sz="3200" spc="-114" dirty="0">
                <a:latin typeface="Arial"/>
                <a:cs typeface="Arial"/>
              </a:rPr>
              <a:t>s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45" dirty="0">
                <a:latin typeface="Arial"/>
                <a:cs typeface="Arial"/>
              </a:rPr>
              <a:t>&amp;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185" dirty="0">
                <a:latin typeface="Arial"/>
                <a:cs typeface="Arial"/>
              </a:rPr>
              <a:t>Review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265" dirty="0">
                <a:latin typeface="Times New Roman"/>
                <a:cs typeface="Times New Roman"/>
              </a:rPr>
              <a:t>S</a:t>
            </a:r>
            <a:r>
              <a:rPr sz="3200" spc="-5" dirty="0">
                <a:latin typeface="Arial"/>
                <a:cs typeface="Arial"/>
              </a:rPr>
              <a:t>it</a:t>
            </a:r>
            <a:r>
              <a:rPr sz="3200" spc="5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175" dirty="0">
                <a:latin typeface="Arial"/>
                <a:cs typeface="Arial"/>
              </a:rPr>
              <a:t>Experts</a:t>
            </a:r>
            <a:r>
              <a:rPr sz="3200" spc="-100" dirty="0">
                <a:latin typeface="Arial"/>
                <a:cs typeface="Arial"/>
              </a:rPr>
              <a:t>,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25" dirty="0">
                <a:latin typeface="Times New Roman"/>
                <a:cs typeface="Times New Roman"/>
              </a:rPr>
              <a:t>I</a:t>
            </a:r>
            <a:r>
              <a:rPr sz="3200" spc="-145" dirty="0">
                <a:latin typeface="Arial"/>
                <a:cs typeface="Arial"/>
              </a:rPr>
              <a:t>nsid</a:t>
            </a:r>
            <a:r>
              <a:rPr sz="3200" spc="-165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and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75" dirty="0">
                <a:latin typeface="Times New Roman"/>
                <a:cs typeface="Times New Roman"/>
              </a:rPr>
              <a:t>O</a:t>
            </a:r>
            <a:r>
              <a:rPr sz="3200" spc="-5" dirty="0">
                <a:latin typeface="Arial"/>
                <a:cs typeface="Arial"/>
              </a:rPr>
              <a:t>ut.</a:t>
            </a:r>
            <a:endParaRPr sz="3200">
              <a:latin typeface="Arial"/>
              <a:cs typeface="Arial"/>
            </a:endParaRPr>
          </a:p>
          <a:p>
            <a:pPr marR="4445" algn="ctr">
              <a:lnSpc>
                <a:spcPct val="100000"/>
              </a:lnSpc>
              <a:spcBef>
                <a:spcPts val="2455"/>
              </a:spcBef>
            </a:pPr>
            <a:r>
              <a:rPr sz="3200" b="1" spc="-290" dirty="0">
                <a:solidFill>
                  <a:srgbClr val="FFFFFF"/>
                </a:solidFill>
                <a:latin typeface="Arial"/>
                <a:cs typeface="Arial"/>
              </a:rPr>
              <a:t>Core</a:t>
            </a:r>
            <a:r>
              <a:rPr sz="32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320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r>
              <a:rPr sz="32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95" dirty="0">
                <a:solidFill>
                  <a:srgbClr val="FFFFFF"/>
                </a:solidFill>
                <a:latin typeface="Arial"/>
                <a:cs typeface="Arial"/>
              </a:rPr>
              <a:t>Members</a:t>
            </a:r>
            <a:r>
              <a:rPr sz="32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8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32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6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Following</a:t>
            </a:r>
            <a:r>
              <a:rPr sz="32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90" dirty="0">
                <a:solidFill>
                  <a:srgbClr val="FFFFFF"/>
                </a:solidFill>
                <a:latin typeface="Arial"/>
                <a:cs typeface="Arial"/>
              </a:rPr>
              <a:t>Companies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998207" y="2002535"/>
            <a:ext cx="7702550" cy="942340"/>
            <a:chOff x="6998207" y="2002535"/>
            <a:chExt cx="7702550" cy="94234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8207" y="2017775"/>
              <a:ext cx="923544" cy="9265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80119" y="2039111"/>
              <a:ext cx="1344168" cy="7559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82655" y="2002535"/>
              <a:ext cx="890016" cy="8930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91415" y="2060447"/>
              <a:ext cx="2609087" cy="533400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4539" y="1280506"/>
            <a:ext cx="1969921" cy="123029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355847" y="8631935"/>
            <a:ext cx="609600" cy="6096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616952" y="8851392"/>
            <a:ext cx="609600" cy="6096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045695" y="8781288"/>
            <a:ext cx="679703" cy="67970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282671" y="8363711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1600" y="879347"/>
            <a:ext cx="15252065" cy="8481695"/>
            <a:chOff x="1371600" y="879347"/>
            <a:chExt cx="15252065" cy="8481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0" y="879347"/>
              <a:ext cx="15251645" cy="84814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11000" y="950975"/>
              <a:ext cx="4550663" cy="917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41880" y="8418576"/>
              <a:ext cx="630936" cy="6309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251181" y="6377596"/>
            <a:ext cx="367030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2920">
              <a:lnSpc>
                <a:spcPct val="100000"/>
              </a:lnSpc>
              <a:spcBef>
                <a:spcPts val="100"/>
              </a:spcBef>
            </a:pPr>
            <a:r>
              <a:rPr sz="2400" spc="-48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22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4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9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c 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4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son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84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2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nu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99400"/>
              </a:lnSpc>
              <a:spcBef>
                <a:spcPts val="45"/>
              </a:spcBef>
            </a:pPr>
            <a:r>
              <a:rPr sz="2400" spc="-4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spc="-2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28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10" dirty="0">
                <a:solidFill>
                  <a:srgbClr val="FFFFFF"/>
                </a:solidFill>
                <a:latin typeface="Arial"/>
                <a:cs typeface="Arial"/>
              </a:rPr>
              <a:t>NJ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0706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5  </a:t>
            </a:r>
            <a:r>
              <a:rPr sz="2400" b="1" u="heavy" spc="-1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Marc@TakeHemp.com </a:t>
            </a:r>
            <a:r>
              <a:rPr sz="24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-22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24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36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400" b="1" spc="-46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-8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400" b="1" spc="-125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400" b="1" spc="-12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0" b="1" spc="-105" dirty="0">
                <a:solidFill>
                  <a:srgbClr val="FFFFFF"/>
                </a:solidFill>
                <a:latin typeface="Arial"/>
                <a:cs typeface="Arial"/>
              </a:rPr>
              <a:t>5343  </a:t>
            </a:r>
            <a:r>
              <a:rPr sz="2400" b="1" spc="-204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h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t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t</a:t>
            </a:r>
            <a:r>
              <a:rPr sz="2400" b="1" spc="-18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p</a:t>
            </a:r>
            <a:r>
              <a:rPr sz="2400" b="1" spc="12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:</a:t>
            </a:r>
            <a:r>
              <a:rPr sz="2400" b="1" spc="10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/</a:t>
            </a:r>
            <a:r>
              <a:rPr sz="2400" b="1" spc="36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/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ww</a:t>
            </a:r>
            <a:r>
              <a:rPr sz="2400" b="1" spc="-22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w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.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t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a</a:t>
            </a:r>
            <a:r>
              <a:rPr sz="2400" b="1" spc="-254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k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e</a:t>
            </a:r>
            <a:r>
              <a:rPr sz="2400" b="1" spc="-18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h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e</a:t>
            </a:r>
            <a:r>
              <a:rPr sz="2400" b="1" spc="-19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m</a:t>
            </a:r>
            <a:r>
              <a:rPr sz="2400" b="1" spc="-18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p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.</a:t>
            </a:r>
            <a:r>
              <a:rPr sz="2400" b="1" spc="-35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c</a:t>
            </a:r>
            <a:r>
              <a:rPr sz="2400" b="1" spc="-185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o</a:t>
            </a:r>
            <a:r>
              <a:rPr sz="2400" b="1" spc="-19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m</a:t>
            </a:r>
            <a:r>
              <a:rPr sz="2400" b="1" spc="36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/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032892" y="9012764"/>
            <a:ext cx="3644900" cy="25400"/>
          </a:xfrm>
          <a:custGeom>
            <a:avLst/>
            <a:gdLst/>
            <a:ahLst/>
            <a:cxnLst/>
            <a:rect l="l" t="t" r="r" b="b"/>
            <a:pathLst>
              <a:path w="3644900" h="25400">
                <a:moveTo>
                  <a:pt x="3644900" y="0"/>
                </a:moveTo>
                <a:lnTo>
                  <a:pt x="0" y="0"/>
                </a:lnTo>
                <a:lnTo>
                  <a:pt x="0" y="25399"/>
                </a:lnTo>
                <a:lnTo>
                  <a:pt x="3644900" y="25399"/>
                </a:lnTo>
                <a:lnTo>
                  <a:pt x="3644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61588" y="8496300"/>
            <a:ext cx="30429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-5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-4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3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-4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-5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6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06</a:t>
            </a:r>
            <a:r>
              <a:rPr sz="3200" spc="-125" dirty="0">
                <a:solidFill>
                  <a:srgbClr val="FFFFFF"/>
                </a:solidFill>
                <a:latin typeface="Arial"/>
                <a:cs typeface="Arial"/>
              </a:rPr>
              <a:t>,2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021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41880" y="8418576"/>
            <a:ext cx="630936" cy="6309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1419" y="1030784"/>
            <a:ext cx="4496857" cy="37473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6585" y="5375581"/>
            <a:ext cx="4624461" cy="38537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0311" y="5375581"/>
            <a:ext cx="4711084" cy="39258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68296" y="1029279"/>
            <a:ext cx="4419480" cy="368290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1000" y="888867"/>
            <a:ext cx="4570394" cy="380865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04780" y="6525732"/>
            <a:ext cx="6908798" cy="81279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58997" y="1029284"/>
            <a:ext cx="2311400" cy="462279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503407" y="8061959"/>
            <a:ext cx="7208519" cy="9875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45079" y="722376"/>
            <a:ext cx="13609319" cy="8994775"/>
            <a:chOff x="2545079" y="722376"/>
            <a:chExt cx="13609319" cy="899477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5079" y="722376"/>
              <a:ext cx="13609319" cy="89946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4200" y="1143000"/>
              <a:ext cx="5989320" cy="85526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27077" y="1406779"/>
              <a:ext cx="184785" cy="369570"/>
            </a:xfrm>
            <a:custGeom>
              <a:avLst/>
              <a:gdLst/>
              <a:ahLst/>
              <a:cxnLst/>
              <a:rect l="l" t="t" r="r" b="b"/>
              <a:pathLst>
                <a:path w="184785" h="369569">
                  <a:moveTo>
                    <a:pt x="184734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184734" y="369328"/>
                  </a:lnTo>
                  <a:lnTo>
                    <a:pt x="1847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49906" y="1647512"/>
            <a:ext cx="50800" cy="514350"/>
            <a:chOff x="18249906" y="1647512"/>
            <a:chExt cx="50800" cy="514350"/>
          </a:xfrm>
        </p:grpSpPr>
        <p:sp>
          <p:nvSpPr>
            <p:cNvPr id="3" name="object 3"/>
            <p:cNvSpPr/>
            <p:nvPr/>
          </p:nvSpPr>
          <p:spPr>
            <a:xfrm>
              <a:off x="18262599" y="1660741"/>
              <a:ext cx="25400" cy="488950"/>
            </a:xfrm>
            <a:custGeom>
              <a:avLst/>
              <a:gdLst/>
              <a:ahLst/>
              <a:cxnLst/>
              <a:rect l="l" t="t" r="r" b="b"/>
              <a:pathLst>
                <a:path w="25400" h="488950">
                  <a:moveTo>
                    <a:pt x="25400" y="0"/>
                  </a:moveTo>
                  <a:lnTo>
                    <a:pt x="15458" y="52679"/>
                  </a:lnTo>
                  <a:lnTo>
                    <a:pt x="8752" y="99746"/>
                  </a:lnTo>
                  <a:lnTo>
                    <a:pt x="3915" y="147390"/>
                  </a:lnTo>
                  <a:lnTo>
                    <a:pt x="985" y="195573"/>
                  </a:lnTo>
                  <a:lnTo>
                    <a:pt x="0" y="244258"/>
                  </a:lnTo>
                  <a:lnTo>
                    <a:pt x="985" y="292942"/>
                  </a:lnTo>
                  <a:lnTo>
                    <a:pt x="3915" y="341125"/>
                  </a:lnTo>
                  <a:lnTo>
                    <a:pt x="8752" y="388770"/>
                  </a:lnTo>
                  <a:lnTo>
                    <a:pt x="15458" y="435837"/>
                  </a:lnTo>
                  <a:lnTo>
                    <a:pt x="23995" y="482289"/>
                  </a:lnTo>
                  <a:lnTo>
                    <a:pt x="25400" y="488516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262599" y="1660206"/>
              <a:ext cx="25400" cy="488950"/>
            </a:xfrm>
            <a:custGeom>
              <a:avLst/>
              <a:gdLst/>
              <a:ahLst/>
              <a:cxnLst/>
              <a:rect l="l" t="t" r="r" b="b"/>
              <a:pathLst>
                <a:path w="25400" h="488950">
                  <a:moveTo>
                    <a:pt x="0" y="244191"/>
                  </a:moveTo>
                  <a:lnTo>
                    <a:pt x="984" y="195531"/>
                  </a:lnTo>
                  <a:lnTo>
                    <a:pt x="3913" y="147372"/>
                  </a:lnTo>
                  <a:lnTo>
                    <a:pt x="8747" y="99751"/>
                  </a:lnTo>
                  <a:lnTo>
                    <a:pt x="15450" y="52708"/>
                  </a:lnTo>
                  <a:lnTo>
                    <a:pt x="23983" y="6279"/>
                  </a:lnTo>
                  <a:lnTo>
                    <a:pt x="25399" y="0"/>
                  </a:lnTo>
                </a:path>
                <a:path w="25400" h="488950">
                  <a:moveTo>
                    <a:pt x="25399" y="488382"/>
                  </a:moveTo>
                  <a:lnTo>
                    <a:pt x="15450" y="435673"/>
                  </a:lnTo>
                  <a:lnTo>
                    <a:pt x="8747" y="388630"/>
                  </a:lnTo>
                  <a:lnTo>
                    <a:pt x="3913" y="341010"/>
                  </a:lnTo>
                  <a:lnTo>
                    <a:pt x="984" y="292851"/>
                  </a:lnTo>
                  <a:lnTo>
                    <a:pt x="0" y="244191"/>
                  </a:lnTo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41741" y="6515106"/>
            <a:ext cx="3236595" cy="3397250"/>
            <a:chOff x="541741" y="6515106"/>
            <a:chExt cx="3236595" cy="3397250"/>
          </a:xfrm>
        </p:grpSpPr>
        <p:sp>
          <p:nvSpPr>
            <p:cNvPr id="6" name="object 6"/>
            <p:cNvSpPr/>
            <p:nvPr/>
          </p:nvSpPr>
          <p:spPr>
            <a:xfrm>
              <a:off x="554435" y="6527806"/>
              <a:ext cx="3212465" cy="3373754"/>
            </a:xfrm>
            <a:custGeom>
              <a:avLst/>
              <a:gdLst/>
              <a:ahLst/>
              <a:cxnLst/>
              <a:rect l="l" t="t" r="r" b="b"/>
              <a:pathLst>
                <a:path w="3212465" h="3373754">
                  <a:moveTo>
                    <a:pt x="1606156" y="0"/>
                  </a:moveTo>
                  <a:lnTo>
                    <a:pt x="1558799" y="719"/>
                  </a:lnTo>
                  <a:lnTo>
                    <a:pt x="1511782" y="2863"/>
                  </a:lnTo>
                  <a:lnTo>
                    <a:pt x="1465124" y="6412"/>
                  </a:lnTo>
                  <a:lnTo>
                    <a:pt x="1418844" y="11347"/>
                  </a:lnTo>
                  <a:lnTo>
                    <a:pt x="1372960" y="17648"/>
                  </a:lnTo>
                  <a:lnTo>
                    <a:pt x="1327492" y="25295"/>
                  </a:lnTo>
                  <a:lnTo>
                    <a:pt x="1282459" y="34268"/>
                  </a:lnTo>
                  <a:lnTo>
                    <a:pt x="1237878" y="44547"/>
                  </a:lnTo>
                  <a:lnTo>
                    <a:pt x="1193770" y="56113"/>
                  </a:lnTo>
                  <a:lnTo>
                    <a:pt x="1150152" y="68946"/>
                  </a:lnTo>
                  <a:lnTo>
                    <a:pt x="1107044" y="83025"/>
                  </a:lnTo>
                  <a:lnTo>
                    <a:pt x="1064465" y="98333"/>
                  </a:lnTo>
                  <a:lnTo>
                    <a:pt x="1022433" y="114847"/>
                  </a:lnTo>
                  <a:lnTo>
                    <a:pt x="980967" y="132550"/>
                  </a:lnTo>
                  <a:lnTo>
                    <a:pt x="940086" y="151420"/>
                  </a:lnTo>
                  <a:lnTo>
                    <a:pt x="899808" y="171439"/>
                  </a:lnTo>
                  <a:lnTo>
                    <a:pt x="860154" y="192586"/>
                  </a:lnTo>
                  <a:lnTo>
                    <a:pt x="821141" y="214842"/>
                  </a:lnTo>
                  <a:lnTo>
                    <a:pt x="782788" y="238187"/>
                  </a:lnTo>
                  <a:lnTo>
                    <a:pt x="745114" y="262600"/>
                  </a:lnTo>
                  <a:lnTo>
                    <a:pt x="708138" y="288064"/>
                  </a:lnTo>
                  <a:lnTo>
                    <a:pt x="671879" y="314556"/>
                  </a:lnTo>
                  <a:lnTo>
                    <a:pt x="636355" y="342059"/>
                  </a:lnTo>
                  <a:lnTo>
                    <a:pt x="601586" y="370551"/>
                  </a:lnTo>
                  <a:lnTo>
                    <a:pt x="567591" y="400014"/>
                  </a:lnTo>
                  <a:lnTo>
                    <a:pt x="534387" y="430427"/>
                  </a:lnTo>
                  <a:lnTo>
                    <a:pt x="501994" y="461771"/>
                  </a:lnTo>
                  <a:lnTo>
                    <a:pt x="470431" y="494026"/>
                  </a:lnTo>
                  <a:lnTo>
                    <a:pt x="439717" y="527172"/>
                  </a:lnTo>
                  <a:lnTo>
                    <a:pt x="409870" y="561190"/>
                  </a:lnTo>
                  <a:lnTo>
                    <a:pt x="380909" y="596059"/>
                  </a:lnTo>
                  <a:lnTo>
                    <a:pt x="352854" y="631760"/>
                  </a:lnTo>
                  <a:lnTo>
                    <a:pt x="325722" y="668272"/>
                  </a:lnTo>
                  <a:lnTo>
                    <a:pt x="299533" y="705578"/>
                  </a:lnTo>
                  <a:lnTo>
                    <a:pt x="274305" y="743655"/>
                  </a:lnTo>
                  <a:lnTo>
                    <a:pt x="250058" y="782486"/>
                  </a:lnTo>
                  <a:lnTo>
                    <a:pt x="226811" y="822049"/>
                  </a:lnTo>
                  <a:lnTo>
                    <a:pt x="204581" y="862325"/>
                  </a:lnTo>
                  <a:lnTo>
                    <a:pt x="183388" y="903295"/>
                  </a:lnTo>
                  <a:lnTo>
                    <a:pt x="163251" y="944939"/>
                  </a:lnTo>
                  <a:lnTo>
                    <a:pt x="144188" y="987236"/>
                  </a:lnTo>
                  <a:lnTo>
                    <a:pt x="126219" y="1030168"/>
                  </a:lnTo>
                  <a:lnTo>
                    <a:pt x="109362" y="1073713"/>
                  </a:lnTo>
                  <a:lnTo>
                    <a:pt x="93636" y="1117854"/>
                  </a:lnTo>
                  <a:lnTo>
                    <a:pt x="79060" y="1162569"/>
                  </a:lnTo>
                  <a:lnTo>
                    <a:pt x="65653" y="1207839"/>
                  </a:lnTo>
                  <a:lnTo>
                    <a:pt x="53433" y="1253644"/>
                  </a:lnTo>
                  <a:lnTo>
                    <a:pt x="42419" y="1299964"/>
                  </a:lnTo>
                  <a:lnTo>
                    <a:pt x="32631" y="1346781"/>
                  </a:lnTo>
                  <a:lnTo>
                    <a:pt x="24087" y="1394073"/>
                  </a:lnTo>
                  <a:lnTo>
                    <a:pt x="16805" y="1441821"/>
                  </a:lnTo>
                  <a:lnTo>
                    <a:pt x="10805" y="1490006"/>
                  </a:lnTo>
                  <a:lnTo>
                    <a:pt x="6106" y="1538607"/>
                  </a:lnTo>
                  <a:lnTo>
                    <a:pt x="2726" y="1587605"/>
                  </a:lnTo>
                  <a:lnTo>
                    <a:pt x="684" y="1636980"/>
                  </a:lnTo>
                  <a:lnTo>
                    <a:pt x="0" y="1686712"/>
                  </a:lnTo>
                  <a:lnTo>
                    <a:pt x="684" y="1736444"/>
                  </a:lnTo>
                  <a:lnTo>
                    <a:pt x="2726" y="1785819"/>
                  </a:lnTo>
                  <a:lnTo>
                    <a:pt x="6106" y="1834817"/>
                  </a:lnTo>
                  <a:lnTo>
                    <a:pt x="10805" y="1883418"/>
                  </a:lnTo>
                  <a:lnTo>
                    <a:pt x="16805" y="1931603"/>
                  </a:lnTo>
                  <a:lnTo>
                    <a:pt x="24087" y="1979351"/>
                  </a:lnTo>
                  <a:lnTo>
                    <a:pt x="32631" y="2026643"/>
                  </a:lnTo>
                  <a:lnTo>
                    <a:pt x="42419" y="2073459"/>
                  </a:lnTo>
                  <a:lnTo>
                    <a:pt x="53433" y="2119780"/>
                  </a:lnTo>
                  <a:lnTo>
                    <a:pt x="65653" y="2165585"/>
                  </a:lnTo>
                  <a:lnTo>
                    <a:pt x="79060" y="2210855"/>
                  </a:lnTo>
                  <a:lnTo>
                    <a:pt x="93636" y="2255570"/>
                  </a:lnTo>
                  <a:lnTo>
                    <a:pt x="109362" y="2299711"/>
                  </a:lnTo>
                  <a:lnTo>
                    <a:pt x="126219" y="2343256"/>
                  </a:lnTo>
                  <a:lnTo>
                    <a:pt x="144188" y="2386188"/>
                  </a:lnTo>
                  <a:lnTo>
                    <a:pt x="163251" y="2428485"/>
                  </a:lnTo>
                  <a:lnTo>
                    <a:pt x="183388" y="2470129"/>
                  </a:lnTo>
                  <a:lnTo>
                    <a:pt x="204581" y="2511098"/>
                  </a:lnTo>
                  <a:lnTo>
                    <a:pt x="226811" y="2551375"/>
                  </a:lnTo>
                  <a:lnTo>
                    <a:pt x="250058" y="2590938"/>
                  </a:lnTo>
                  <a:lnTo>
                    <a:pt x="274305" y="2629769"/>
                  </a:lnTo>
                  <a:lnTo>
                    <a:pt x="299533" y="2667846"/>
                  </a:lnTo>
                  <a:lnTo>
                    <a:pt x="325722" y="2705151"/>
                  </a:lnTo>
                  <a:lnTo>
                    <a:pt x="352854" y="2741664"/>
                  </a:lnTo>
                  <a:lnTo>
                    <a:pt x="380909" y="2777365"/>
                  </a:lnTo>
                  <a:lnTo>
                    <a:pt x="409870" y="2812234"/>
                  </a:lnTo>
                  <a:lnTo>
                    <a:pt x="439717" y="2846251"/>
                  </a:lnTo>
                  <a:lnTo>
                    <a:pt x="470431" y="2879397"/>
                  </a:lnTo>
                  <a:lnTo>
                    <a:pt x="501994" y="2911652"/>
                  </a:lnTo>
                  <a:lnTo>
                    <a:pt x="534387" y="2942996"/>
                  </a:lnTo>
                  <a:lnTo>
                    <a:pt x="567591" y="2973410"/>
                  </a:lnTo>
                  <a:lnTo>
                    <a:pt x="601586" y="3002872"/>
                  </a:lnTo>
                  <a:lnTo>
                    <a:pt x="636355" y="3031365"/>
                  </a:lnTo>
                  <a:lnTo>
                    <a:pt x="671879" y="3058867"/>
                  </a:lnTo>
                  <a:lnTo>
                    <a:pt x="708138" y="3085360"/>
                  </a:lnTo>
                  <a:lnTo>
                    <a:pt x="745114" y="3110823"/>
                  </a:lnTo>
                  <a:lnTo>
                    <a:pt x="782788" y="3135237"/>
                  </a:lnTo>
                  <a:lnTo>
                    <a:pt x="821141" y="3158582"/>
                  </a:lnTo>
                  <a:lnTo>
                    <a:pt x="860154" y="3180838"/>
                  </a:lnTo>
                  <a:lnTo>
                    <a:pt x="899808" y="3201985"/>
                  </a:lnTo>
                  <a:lnTo>
                    <a:pt x="940086" y="3222004"/>
                  </a:lnTo>
                  <a:lnTo>
                    <a:pt x="980967" y="3240874"/>
                  </a:lnTo>
                  <a:lnTo>
                    <a:pt x="1022433" y="3258576"/>
                  </a:lnTo>
                  <a:lnTo>
                    <a:pt x="1064465" y="3275091"/>
                  </a:lnTo>
                  <a:lnTo>
                    <a:pt x="1107044" y="3290398"/>
                  </a:lnTo>
                  <a:lnTo>
                    <a:pt x="1150152" y="3304478"/>
                  </a:lnTo>
                  <a:lnTo>
                    <a:pt x="1193770" y="3317311"/>
                  </a:lnTo>
                  <a:lnTo>
                    <a:pt x="1237878" y="3328877"/>
                  </a:lnTo>
                  <a:lnTo>
                    <a:pt x="1282459" y="3339156"/>
                  </a:lnTo>
                  <a:lnTo>
                    <a:pt x="1327492" y="3348129"/>
                  </a:lnTo>
                  <a:lnTo>
                    <a:pt x="1372960" y="3355776"/>
                  </a:lnTo>
                  <a:lnTo>
                    <a:pt x="1418844" y="3362077"/>
                  </a:lnTo>
                  <a:lnTo>
                    <a:pt x="1465124" y="3367012"/>
                  </a:lnTo>
                  <a:lnTo>
                    <a:pt x="1511782" y="3370561"/>
                  </a:lnTo>
                  <a:lnTo>
                    <a:pt x="1558799" y="3372705"/>
                  </a:lnTo>
                  <a:lnTo>
                    <a:pt x="1606156" y="3373424"/>
                  </a:lnTo>
                  <a:lnTo>
                    <a:pt x="1653512" y="3372705"/>
                  </a:lnTo>
                  <a:lnTo>
                    <a:pt x="1700528" y="3370561"/>
                  </a:lnTo>
                  <a:lnTo>
                    <a:pt x="1747186" y="3367012"/>
                  </a:lnTo>
                  <a:lnTo>
                    <a:pt x="1793465" y="3362077"/>
                  </a:lnTo>
                  <a:lnTo>
                    <a:pt x="1839348" y="3355776"/>
                  </a:lnTo>
                  <a:lnTo>
                    <a:pt x="1884815" y="3348129"/>
                  </a:lnTo>
                  <a:lnTo>
                    <a:pt x="1929848" y="3339156"/>
                  </a:lnTo>
                  <a:lnTo>
                    <a:pt x="1974428" y="3328877"/>
                  </a:lnTo>
                  <a:lnTo>
                    <a:pt x="2018536" y="3317311"/>
                  </a:lnTo>
                  <a:lnTo>
                    <a:pt x="2062153" y="3304478"/>
                  </a:lnTo>
                  <a:lnTo>
                    <a:pt x="2105261" y="3290398"/>
                  </a:lnTo>
                  <a:lnTo>
                    <a:pt x="2147840" y="3275091"/>
                  </a:lnTo>
                  <a:lnTo>
                    <a:pt x="2189872" y="3258576"/>
                  </a:lnTo>
                  <a:lnTo>
                    <a:pt x="2231338" y="3240874"/>
                  </a:lnTo>
                  <a:lnTo>
                    <a:pt x="2272218" y="3222004"/>
                  </a:lnTo>
                  <a:lnTo>
                    <a:pt x="2312495" y="3201985"/>
                  </a:lnTo>
                  <a:lnTo>
                    <a:pt x="2352149" y="3180838"/>
                  </a:lnTo>
                  <a:lnTo>
                    <a:pt x="2391162" y="3158582"/>
                  </a:lnTo>
                  <a:lnTo>
                    <a:pt x="2429515" y="3135237"/>
                  </a:lnTo>
                  <a:lnTo>
                    <a:pt x="2467188" y="3110823"/>
                  </a:lnTo>
                  <a:lnTo>
                    <a:pt x="2504164" y="3085360"/>
                  </a:lnTo>
                  <a:lnTo>
                    <a:pt x="2540423" y="3058867"/>
                  </a:lnTo>
                  <a:lnTo>
                    <a:pt x="2575946" y="3031365"/>
                  </a:lnTo>
                  <a:lnTo>
                    <a:pt x="2610715" y="3002872"/>
                  </a:lnTo>
                  <a:lnTo>
                    <a:pt x="2644710" y="2973410"/>
                  </a:lnTo>
                  <a:lnTo>
                    <a:pt x="2677914" y="2942996"/>
                  </a:lnTo>
                  <a:lnTo>
                    <a:pt x="2710306" y="2911652"/>
                  </a:lnTo>
                  <a:lnTo>
                    <a:pt x="2741869" y="2879397"/>
                  </a:lnTo>
                  <a:lnTo>
                    <a:pt x="2772583" y="2846251"/>
                  </a:lnTo>
                  <a:lnTo>
                    <a:pt x="2802430" y="2812234"/>
                  </a:lnTo>
                  <a:lnTo>
                    <a:pt x="2831391" y="2777365"/>
                  </a:lnTo>
                  <a:lnTo>
                    <a:pt x="2859446" y="2741664"/>
                  </a:lnTo>
                  <a:lnTo>
                    <a:pt x="2886578" y="2705151"/>
                  </a:lnTo>
                  <a:lnTo>
                    <a:pt x="2912767" y="2667846"/>
                  </a:lnTo>
                  <a:lnTo>
                    <a:pt x="2937994" y="2629769"/>
                  </a:lnTo>
                  <a:lnTo>
                    <a:pt x="2962241" y="2590938"/>
                  </a:lnTo>
                  <a:lnTo>
                    <a:pt x="2985489" y="2551375"/>
                  </a:lnTo>
                  <a:lnTo>
                    <a:pt x="3007718" y="2511098"/>
                  </a:lnTo>
                  <a:lnTo>
                    <a:pt x="3028911" y="2470129"/>
                  </a:lnTo>
                  <a:lnTo>
                    <a:pt x="3049048" y="2428485"/>
                  </a:lnTo>
                  <a:lnTo>
                    <a:pt x="3068111" y="2386188"/>
                  </a:lnTo>
                  <a:lnTo>
                    <a:pt x="3086080" y="2343256"/>
                  </a:lnTo>
                  <a:lnTo>
                    <a:pt x="3102937" y="2299711"/>
                  </a:lnTo>
                  <a:lnTo>
                    <a:pt x="3118663" y="2255570"/>
                  </a:lnTo>
                  <a:lnTo>
                    <a:pt x="3133239" y="2210855"/>
                  </a:lnTo>
                  <a:lnTo>
                    <a:pt x="3146646" y="2165585"/>
                  </a:lnTo>
                  <a:lnTo>
                    <a:pt x="3158866" y="2119780"/>
                  </a:lnTo>
                  <a:lnTo>
                    <a:pt x="3169880" y="2073459"/>
                  </a:lnTo>
                  <a:lnTo>
                    <a:pt x="3179668" y="2026643"/>
                  </a:lnTo>
                  <a:lnTo>
                    <a:pt x="3188212" y="1979351"/>
                  </a:lnTo>
                  <a:lnTo>
                    <a:pt x="3195494" y="1931603"/>
                  </a:lnTo>
                  <a:lnTo>
                    <a:pt x="3201494" y="1883418"/>
                  </a:lnTo>
                  <a:lnTo>
                    <a:pt x="3206193" y="1834817"/>
                  </a:lnTo>
                  <a:lnTo>
                    <a:pt x="3209573" y="1785819"/>
                  </a:lnTo>
                  <a:lnTo>
                    <a:pt x="3211615" y="1736444"/>
                  </a:lnTo>
                  <a:lnTo>
                    <a:pt x="3212299" y="1686712"/>
                  </a:lnTo>
                  <a:lnTo>
                    <a:pt x="3211615" y="1636980"/>
                  </a:lnTo>
                  <a:lnTo>
                    <a:pt x="3209573" y="1587605"/>
                  </a:lnTo>
                  <a:lnTo>
                    <a:pt x="3206193" y="1538607"/>
                  </a:lnTo>
                  <a:lnTo>
                    <a:pt x="3201494" y="1490006"/>
                  </a:lnTo>
                  <a:lnTo>
                    <a:pt x="3195494" y="1441821"/>
                  </a:lnTo>
                  <a:lnTo>
                    <a:pt x="3188212" y="1394073"/>
                  </a:lnTo>
                  <a:lnTo>
                    <a:pt x="3179668" y="1346781"/>
                  </a:lnTo>
                  <a:lnTo>
                    <a:pt x="3169880" y="1299964"/>
                  </a:lnTo>
                  <a:lnTo>
                    <a:pt x="3158866" y="1253644"/>
                  </a:lnTo>
                  <a:lnTo>
                    <a:pt x="3146646" y="1207839"/>
                  </a:lnTo>
                  <a:lnTo>
                    <a:pt x="3133239" y="1162569"/>
                  </a:lnTo>
                  <a:lnTo>
                    <a:pt x="3118663" y="1117854"/>
                  </a:lnTo>
                  <a:lnTo>
                    <a:pt x="3102937" y="1073713"/>
                  </a:lnTo>
                  <a:lnTo>
                    <a:pt x="3086080" y="1030168"/>
                  </a:lnTo>
                  <a:lnTo>
                    <a:pt x="3068111" y="987236"/>
                  </a:lnTo>
                  <a:lnTo>
                    <a:pt x="3049048" y="944939"/>
                  </a:lnTo>
                  <a:lnTo>
                    <a:pt x="3028911" y="903295"/>
                  </a:lnTo>
                  <a:lnTo>
                    <a:pt x="3007718" y="862325"/>
                  </a:lnTo>
                  <a:lnTo>
                    <a:pt x="2985489" y="822049"/>
                  </a:lnTo>
                  <a:lnTo>
                    <a:pt x="2962241" y="782486"/>
                  </a:lnTo>
                  <a:lnTo>
                    <a:pt x="2937994" y="743655"/>
                  </a:lnTo>
                  <a:lnTo>
                    <a:pt x="2912767" y="705578"/>
                  </a:lnTo>
                  <a:lnTo>
                    <a:pt x="2886578" y="668272"/>
                  </a:lnTo>
                  <a:lnTo>
                    <a:pt x="2859446" y="631760"/>
                  </a:lnTo>
                  <a:lnTo>
                    <a:pt x="2831391" y="596059"/>
                  </a:lnTo>
                  <a:lnTo>
                    <a:pt x="2802430" y="561190"/>
                  </a:lnTo>
                  <a:lnTo>
                    <a:pt x="2772583" y="527172"/>
                  </a:lnTo>
                  <a:lnTo>
                    <a:pt x="2741869" y="494026"/>
                  </a:lnTo>
                  <a:lnTo>
                    <a:pt x="2710306" y="461771"/>
                  </a:lnTo>
                  <a:lnTo>
                    <a:pt x="2677914" y="430427"/>
                  </a:lnTo>
                  <a:lnTo>
                    <a:pt x="2644710" y="400014"/>
                  </a:lnTo>
                  <a:lnTo>
                    <a:pt x="2610715" y="370551"/>
                  </a:lnTo>
                  <a:lnTo>
                    <a:pt x="2575946" y="342059"/>
                  </a:lnTo>
                  <a:lnTo>
                    <a:pt x="2540423" y="314556"/>
                  </a:lnTo>
                  <a:lnTo>
                    <a:pt x="2504164" y="288064"/>
                  </a:lnTo>
                  <a:lnTo>
                    <a:pt x="2467188" y="262600"/>
                  </a:lnTo>
                  <a:lnTo>
                    <a:pt x="2429515" y="238187"/>
                  </a:lnTo>
                  <a:lnTo>
                    <a:pt x="2391162" y="214842"/>
                  </a:lnTo>
                  <a:lnTo>
                    <a:pt x="2352149" y="192586"/>
                  </a:lnTo>
                  <a:lnTo>
                    <a:pt x="2312495" y="171439"/>
                  </a:lnTo>
                  <a:lnTo>
                    <a:pt x="2272218" y="151420"/>
                  </a:lnTo>
                  <a:lnTo>
                    <a:pt x="2231338" y="132550"/>
                  </a:lnTo>
                  <a:lnTo>
                    <a:pt x="2189872" y="114847"/>
                  </a:lnTo>
                  <a:lnTo>
                    <a:pt x="2147840" y="98333"/>
                  </a:lnTo>
                  <a:lnTo>
                    <a:pt x="2105261" y="83025"/>
                  </a:lnTo>
                  <a:lnTo>
                    <a:pt x="2062153" y="68946"/>
                  </a:lnTo>
                  <a:lnTo>
                    <a:pt x="2018536" y="56113"/>
                  </a:lnTo>
                  <a:lnTo>
                    <a:pt x="1974428" y="44547"/>
                  </a:lnTo>
                  <a:lnTo>
                    <a:pt x="1929848" y="34268"/>
                  </a:lnTo>
                  <a:lnTo>
                    <a:pt x="1884815" y="25295"/>
                  </a:lnTo>
                  <a:lnTo>
                    <a:pt x="1839348" y="17648"/>
                  </a:lnTo>
                  <a:lnTo>
                    <a:pt x="1793465" y="11347"/>
                  </a:lnTo>
                  <a:lnTo>
                    <a:pt x="1747186" y="6412"/>
                  </a:lnTo>
                  <a:lnTo>
                    <a:pt x="1700528" y="2863"/>
                  </a:lnTo>
                  <a:lnTo>
                    <a:pt x="1653512" y="719"/>
                  </a:lnTo>
                  <a:lnTo>
                    <a:pt x="1606156" y="0"/>
                  </a:lnTo>
                  <a:close/>
                </a:path>
              </a:pathLst>
            </a:custGeom>
            <a:solidFill>
              <a:srgbClr val="65783A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4435" y="6527799"/>
              <a:ext cx="3211195" cy="3371850"/>
            </a:xfrm>
            <a:custGeom>
              <a:avLst/>
              <a:gdLst/>
              <a:ahLst/>
              <a:cxnLst/>
              <a:rect l="l" t="t" r="r" b="b"/>
              <a:pathLst>
                <a:path w="3211195" h="3371850">
                  <a:moveTo>
                    <a:pt x="0" y="1685858"/>
                  </a:moveTo>
                  <a:lnTo>
                    <a:pt x="684" y="1636151"/>
                  </a:lnTo>
                  <a:lnTo>
                    <a:pt x="2725" y="1586801"/>
                  </a:lnTo>
                  <a:lnTo>
                    <a:pt x="6103" y="1537828"/>
                  </a:lnTo>
                  <a:lnTo>
                    <a:pt x="10800" y="1489252"/>
                  </a:lnTo>
                  <a:lnTo>
                    <a:pt x="16796" y="1441091"/>
                  </a:lnTo>
                  <a:lnTo>
                    <a:pt x="24074" y="1393367"/>
                  </a:lnTo>
                  <a:lnTo>
                    <a:pt x="32614" y="1346099"/>
                  </a:lnTo>
                  <a:lnTo>
                    <a:pt x="42397" y="1299306"/>
                  </a:lnTo>
                  <a:lnTo>
                    <a:pt x="53405" y="1253009"/>
                  </a:lnTo>
                  <a:lnTo>
                    <a:pt x="65619" y="1207227"/>
                  </a:lnTo>
                  <a:lnTo>
                    <a:pt x="79020" y="1161980"/>
                  </a:lnTo>
                  <a:lnTo>
                    <a:pt x="93588" y="1117288"/>
                  </a:lnTo>
                  <a:lnTo>
                    <a:pt x="109306" y="1073170"/>
                  </a:lnTo>
                  <a:lnTo>
                    <a:pt x="126155" y="1029646"/>
                  </a:lnTo>
                  <a:lnTo>
                    <a:pt x="144115" y="986736"/>
                  </a:lnTo>
                  <a:lnTo>
                    <a:pt x="163167" y="944460"/>
                  </a:lnTo>
                  <a:lnTo>
                    <a:pt x="183294" y="902838"/>
                  </a:lnTo>
                  <a:lnTo>
                    <a:pt x="204476" y="861889"/>
                  </a:lnTo>
                  <a:lnTo>
                    <a:pt x="226695" y="821633"/>
                  </a:lnTo>
                  <a:lnTo>
                    <a:pt x="249931" y="782089"/>
                  </a:lnTo>
                  <a:lnTo>
                    <a:pt x="274165" y="743279"/>
                  </a:lnTo>
                  <a:lnTo>
                    <a:pt x="299380" y="705220"/>
                  </a:lnTo>
                  <a:lnTo>
                    <a:pt x="325555" y="667934"/>
                  </a:lnTo>
                  <a:lnTo>
                    <a:pt x="352673" y="631440"/>
                  </a:lnTo>
                  <a:lnTo>
                    <a:pt x="380714" y="595757"/>
                  </a:lnTo>
                  <a:lnTo>
                    <a:pt x="409660" y="560906"/>
                  </a:lnTo>
                  <a:lnTo>
                    <a:pt x="439492" y="526905"/>
                  </a:lnTo>
                  <a:lnTo>
                    <a:pt x="470191" y="493776"/>
                  </a:lnTo>
                  <a:lnTo>
                    <a:pt x="501737" y="461538"/>
                  </a:lnTo>
                  <a:lnTo>
                    <a:pt x="534114" y="430209"/>
                  </a:lnTo>
                  <a:lnTo>
                    <a:pt x="567300" y="399812"/>
                  </a:lnTo>
                  <a:lnTo>
                    <a:pt x="601279" y="370364"/>
                  </a:lnTo>
                  <a:lnTo>
                    <a:pt x="636030" y="341886"/>
                  </a:lnTo>
                  <a:lnTo>
                    <a:pt x="671535" y="314397"/>
                  </a:lnTo>
                  <a:lnTo>
                    <a:pt x="707775" y="287918"/>
                  </a:lnTo>
                  <a:lnTo>
                    <a:pt x="744732" y="262467"/>
                  </a:lnTo>
                  <a:lnTo>
                    <a:pt x="782387" y="238066"/>
                  </a:lnTo>
                  <a:lnTo>
                    <a:pt x="820720" y="214733"/>
                  </a:lnTo>
                  <a:lnTo>
                    <a:pt x="859713" y="192489"/>
                  </a:lnTo>
                  <a:lnTo>
                    <a:pt x="899348" y="171352"/>
                  </a:lnTo>
                  <a:lnTo>
                    <a:pt x="939604" y="151344"/>
                  </a:lnTo>
                  <a:lnTo>
                    <a:pt x="980464" y="132483"/>
                  </a:lnTo>
                  <a:lnTo>
                    <a:pt x="1021909" y="114789"/>
                  </a:lnTo>
                  <a:lnTo>
                    <a:pt x="1063920" y="98283"/>
                  </a:lnTo>
                  <a:lnTo>
                    <a:pt x="1106477" y="82983"/>
                  </a:lnTo>
                  <a:lnTo>
                    <a:pt x="1149563" y="68911"/>
                  </a:lnTo>
                  <a:lnTo>
                    <a:pt x="1193158" y="56084"/>
                  </a:lnTo>
                  <a:lnTo>
                    <a:pt x="1237244" y="44524"/>
                  </a:lnTo>
                  <a:lnTo>
                    <a:pt x="1281802" y="34250"/>
                  </a:lnTo>
                  <a:lnTo>
                    <a:pt x="1326812" y="25282"/>
                  </a:lnTo>
                  <a:lnTo>
                    <a:pt x="1372257" y="17639"/>
                  </a:lnTo>
                  <a:lnTo>
                    <a:pt x="1418117" y="11342"/>
                  </a:lnTo>
                  <a:lnTo>
                    <a:pt x="1464373" y="6409"/>
                  </a:lnTo>
                  <a:lnTo>
                    <a:pt x="1511007" y="2861"/>
                  </a:lnTo>
                  <a:lnTo>
                    <a:pt x="1558000" y="718"/>
                  </a:lnTo>
                  <a:lnTo>
                    <a:pt x="1605332" y="0"/>
                  </a:lnTo>
                  <a:lnTo>
                    <a:pt x="1652665" y="718"/>
                  </a:lnTo>
                  <a:lnTo>
                    <a:pt x="1699658" y="2861"/>
                  </a:lnTo>
                  <a:lnTo>
                    <a:pt x="1746292" y="6409"/>
                  </a:lnTo>
                  <a:lnTo>
                    <a:pt x="1792548" y="11342"/>
                  </a:lnTo>
                  <a:lnTo>
                    <a:pt x="1838408" y="17639"/>
                  </a:lnTo>
                  <a:lnTo>
                    <a:pt x="1883852" y="25282"/>
                  </a:lnTo>
                  <a:lnTo>
                    <a:pt x="1928863" y="34250"/>
                  </a:lnTo>
                  <a:lnTo>
                    <a:pt x="1973420" y="44524"/>
                  </a:lnTo>
                  <a:lnTo>
                    <a:pt x="2017506" y="56084"/>
                  </a:lnTo>
                  <a:lnTo>
                    <a:pt x="2061101" y="68911"/>
                  </a:lnTo>
                  <a:lnTo>
                    <a:pt x="2104187" y="82983"/>
                  </a:lnTo>
                  <a:lnTo>
                    <a:pt x="2146745" y="98283"/>
                  </a:lnTo>
                  <a:lnTo>
                    <a:pt x="2188756" y="114789"/>
                  </a:lnTo>
                  <a:lnTo>
                    <a:pt x="2230200" y="132483"/>
                  </a:lnTo>
                  <a:lnTo>
                    <a:pt x="2271060" y="151344"/>
                  </a:lnTo>
                  <a:lnTo>
                    <a:pt x="2311317" y="171352"/>
                  </a:lnTo>
                  <a:lnTo>
                    <a:pt x="2350951" y="192489"/>
                  </a:lnTo>
                  <a:lnTo>
                    <a:pt x="2389945" y="214733"/>
                  </a:lnTo>
                  <a:lnTo>
                    <a:pt x="2428278" y="238066"/>
                  </a:lnTo>
                  <a:lnTo>
                    <a:pt x="2465932" y="262467"/>
                  </a:lnTo>
                  <a:lnTo>
                    <a:pt x="2502889" y="287918"/>
                  </a:lnTo>
                  <a:lnTo>
                    <a:pt x="2539130" y="314397"/>
                  </a:lnTo>
                  <a:lnTo>
                    <a:pt x="2574635" y="341886"/>
                  </a:lnTo>
                  <a:lnTo>
                    <a:pt x="2609386" y="370364"/>
                  </a:lnTo>
                  <a:lnTo>
                    <a:pt x="2643365" y="399812"/>
                  </a:lnTo>
                  <a:lnTo>
                    <a:pt x="2676551" y="430209"/>
                  </a:lnTo>
                  <a:lnTo>
                    <a:pt x="2708927" y="461538"/>
                  </a:lnTo>
                  <a:lnTo>
                    <a:pt x="2740474" y="493776"/>
                  </a:lnTo>
                  <a:lnTo>
                    <a:pt x="2771173" y="526905"/>
                  </a:lnTo>
                  <a:lnTo>
                    <a:pt x="2801004" y="560906"/>
                  </a:lnTo>
                  <a:lnTo>
                    <a:pt x="2829950" y="595757"/>
                  </a:lnTo>
                  <a:lnTo>
                    <a:pt x="2857992" y="631440"/>
                  </a:lnTo>
                  <a:lnTo>
                    <a:pt x="2885109" y="667934"/>
                  </a:lnTo>
                  <a:lnTo>
                    <a:pt x="2911285" y="705220"/>
                  </a:lnTo>
                  <a:lnTo>
                    <a:pt x="2936500" y="743279"/>
                  </a:lnTo>
                  <a:lnTo>
                    <a:pt x="2960734" y="782089"/>
                  </a:lnTo>
                  <a:lnTo>
                    <a:pt x="2983970" y="821633"/>
                  </a:lnTo>
                  <a:lnTo>
                    <a:pt x="3006189" y="861889"/>
                  </a:lnTo>
                  <a:lnTo>
                    <a:pt x="3027371" y="902838"/>
                  </a:lnTo>
                  <a:lnTo>
                    <a:pt x="3047497" y="944460"/>
                  </a:lnTo>
                  <a:lnTo>
                    <a:pt x="3066550" y="986736"/>
                  </a:lnTo>
                  <a:lnTo>
                    <a:pt x="3084510" y="1029646"/>
                  </a:lnTo>
                  <a:lnTo>
                    <a:pt x="3101359" y="1073170"/>
                  </a:lnTo>
                  <a:lnTo>
                    <a:pt x="3117077" y="1117288"/>
                  </a:lnTo>
                  <a:lnTo>
                    <a:pt x="3131645" y="1161980"/>
                  </a:lnTo>
                  <a:lnTo>
                    <a:pt x="3145046" y="1207227"/>
                  </a:lnTo>
                  <a:lnTo>
                    <a:pt x="3157259" y="1253009"/>
                  </a:lnTo>
                  <a:lnTo>
                    <a:pt x="3168267" y="1299306"/>
                  </a:lnTo>
                  <a:lnTo>
                    <a:pt x="3178051" y="1346099"/>
                  </a:lnTo>
                  <a:lnTo>
                    <a:pt x="3186591" y="1393367"/>
                  </a:lnTo>
                  <a:lnTo>
                    <a:pt x="3193868" y="1441091"/>
                  </a:lnTo>
                  <a:lnTo>
                    <a:pt x="3199865" y="1489252"/>
                  </a:lnTo>
                  <a:lnTo>
                    <a:pt x="3204562" y="1537828"/>
                  </a:lnTo>
                  <a:lnTo>
                    <a:pt x="3207940" y="1586801"/>
                  </a:lnTo>
                  <a:lnTo>
                    <a:pt x="3209981" y="1636151"/>
                  </a:lnTo>
                  <a:lnTo>
                    <a:pt x="3210665" y="1685858"/>
                  </a:lnTo>
                  <a:lnTo>
                    <a:pt x="3209981" y="1735565"/>
                  </a:lnTo>
                  <a:lnTo>
                    <a:pt x="3207940" y="1784915"/>
                  </a:lnTo>
                  <a:lnTo>
                    <a:pt x="3204562" y="1833888"/>
                  </a:lnTo>
                  <a:lnTo>
                    <a:pt x="3199865" y="1882465"/>
                  </a:lnTo>
                  <a:lnTo>
                    <a:pt x="3193868" y="1930625"/>
                  </a:lnTo>
                  <a:lnTo>
                    <a:pt x="3186591" y="1978349"/>
                  </a:lnTo>
                  <a:lnTo>
                    <a:pt x="3178051" y="2025618"/>
                  </a:lnTo>
                  <a:lnTo>
                    <a:pt x="3168267" y="2072410"/>
                  </a:lnTo>
                  <a:lnTo>
                    <a:pt x="3157259" y="2118707"/>
                  </a:lnTo>
                  <a:lnTo>
                    <a:pt x="3145046" y="2164489"/>
                  </a:lnTo>
                  <a:lnTo>
                    <a:pt x="3131645" y="2209737"/>
                  </a:lnTo>
                  <a:lnTo>
                    <a:pt x="3117077" y="2254429"/>
                  </a:lnTo>
                  <a:lnTo>
                    <a:pt x="3101359" y="2298547"/>
                  </a:lnTo>
                  <a:lnTo>
                    <a:pt x="3084510" y="2342071"/>
                  </a:lnTo>
                  <a:lnTo>
                    <a:pt x="3066550" y="2384980"/>
                  </a:lnTo>
                  <a:lnTo>
                    <a:pt x="3047497" y="2427256"/>
                  </a:lnTo>
                  <a:lnTo>
                    <a:pt x="3027371" y="2468879"/>
                  </a:lnTo>
                  <a:lnTo>
                    <a:pt x="3006189" y="2509828"/>
                  </a:lnTo>
                  <a:lnTo>
                    <a:pt x="2983970" y="2550084"/>
                  </a:lnTo>
                  <a:lnTo>
                    <a:pt x="2960734" y="2589627"/>
                  </a:lnTo>
                  <a:lnTo>
                    <a:pt x="2936500" y="2628438"/>
                  </a:lnTo>
                  <a:lnTo>
                    <a:pt x="2911285" y="2666496"/>
                  </a:lnTo>
                  <a:lnTo>
                    <a:pt x="2885109" y="2703783"/>
                  </a:lnTo>
                  <a:lnTo>
                    <a:pt x="2857992" y="2740277"/>
                  </a:lnTo>
                  <a:lnTo>
                    <a:pt x="2829950" y="2775960"/>
                  </a:lnTo>
                  <a:lnTo>
                    <a:pt x="2801004" y="2810811"/>
                  </a:lnTo>
                  <a:lnTo>
                    <a:pt x="2771173" y="2844811"/>
                  </a:lnTo>
                  <a:lnTo>
                    <a:pt x="2740474" y="2877940"/>
                  </a:lnTo>
                  <a:lnTo>
                    <a:pt x="2708927" y="2910179"/>
                  </a:lnTo>
                  <a:lnTo>
                    <a:pt x="2676551" y="2941507"/>
                  </a:lnTo>
                  <a:lnTo>
                    <a:pt x="2643365" y="2971905"/>
                  </a:lnTo>
                  <a:lnTo>
                    <a:pt x="2609386" y="3001353"/>
                  </a:lnTo>
                  <a:lnTo>
                    <a:pt x="2574635" y="3029831"/>
                  </a:lnTo>
                  <a:lnTo>
                    <a:pt x="2539130" y="3057320"/>
                  </a:lnTo>
                  <a:lnTo>
                    <a:pt x="2502889" y="3083799"/>
                  </a:lnTo>
                  <a:lnTo>
                    <a:pt x="2465932" y="3109249"/>
                  </a:lnTo>
                  <a:lnTo>
                    <a:pt x="2428278" y="3133651"/>
                  </a:lnTo>
                  <a:lnTo>
                    <a:pt x="2389945" y="3156984"/>
                  </a:lnTo>
                  <a:lnTo>
                    <a:pt x="2350951" y="3179228"/>
                  </a:lnTo>
                  <a:lnTo>
                    <a:pt x="2311317" y="3200364"/>
                  </a:lnTo>
                  <a:lnTo>
                    <a:pt x="2271060" y="3220373"/>
                  </a:lnTo>
                  <a:lnTo>
                    <a:pt x="2230200" y="3239234"/>
                  </a:lnTo>
                  <a:lnTo>
                    <a:pt x="2188756" y="3256928"/>
                  </a:lnTo>
                  <a:lnTo>
                    <a:pt x="2146745" y="3273434"/>
                  </a:lnTo>
                  <a:lnTo>
                    <a:pt x="2104187" y="3288733"/>
                  </a:lnTo>
                  <a:lnTo>
                    <a:pt x="2061101" y="3302806"/>
                  </a:lnTo>
                  <a:lnTo>
                    <a:pt x="2017506" y="3315632"/>
                  </a:lnTo>
                  <a:lnTo>
                    <a:pt x="1973420" y="3327192"/>
                  </a:lnTo>
                  <a:lnTo>
                    <a:pt x="1928863" y="3337466"/>
                  </a:lnTo>
                  <a:lnTo>
                    <a:pt x="1883852" y="3346435"/>
                  </a:lnTo>
                  <a:lnTo>
                    <a:pt x="1838408" y="3354078"/>
                  </a:lnTo>
                  <a:lnTo>
                    <a:pt x="1792548" y="3360375"/>
                  </a:lnTo>
                  <a:lnTo>
                    <a:pt x="1746292" y="3365308"/>
                  </a:lnTo>
                  <a:lnTo>
                    <a:pt x="1699658" y="3368855"/>
                  </a:lnTo>
                  <a:lnTo>
                    <a:pt x="1652665" y="3370998"/>
                  </a:lnTo>
                  <a:lnTo>
                    <a:pt x="1605332" y="3371717"/>
                  </a:lnTo>
                  <a:lnTo>
                    <a:pt x="1558000" y="3370998"/>
                  </a:lnTo>
                  <a:lnTo>
                    <a:pt x="1511007" y="3368855"/>
                  </a:lnTo>
                  <a:lnTo>
                    <a:pt x="1464373" y="3365308"/>
                  </a:lnTo>
                  <a:lnTo>
                    <a:pt x="1418117" y="3360375"/>
                  </a:lnTo>
                  <a:lnTo>
                    <a:pt x="1372257" y="3354078"/>
                  </a:lnTo>
                  <a:lnTo>
                    <a:pt x="1326812" y="3346435"/>
                  </a:lnTo>
                  <a:lnTo>
                    <a:pt x="1281802" y="3337466"/>
                  </a:lnTo>
                  <a:lnTo>
                    <a:pt x="1237244" y="3327192"/>
                  </a:lnTo>
                  <a:lnTo>
                    <a:pt x="1193158" y="3315632"/>
                  </a:lnTo>
                  <a:lnTo>
                    <a:pt x="1149563" y="3302806"/>
                  </a:lnTo>
                  <a:lnTo>
                    <a:pt x="1106477" y="3288733"/>
                  </a:lnTo>
                  <a:lnTo>
                    <a:pt x="1063920" y="3273434"/>
                  </a:lnTo>
                  <a:lnTo>
                    <a:pt x="1021909" y="3256928"/>
                  </a:lnTo>
                  <a:lnTo>
                    <a:pt x="980464" y="3239234"/>
                  </a:lnTo>
                  <a:lnTo>
                    <a:pt x="939604" y="3220373"/>
                  </a:lnTo>
                  <a:lnTo>
                    <a:pt x="899348" y="3200364"/>
                  </a:lnTo>
                  <a:lnTo>
                    <a:pt x="859713" y="3179228"/>
                  </a:lnTo>
                  <a:lnTo>
                    <a:pt x="820720" y="3156984"/>
                  </a:lnTo>
                  <a:lnTo>
                    <a:pt x="782387" y="3133651"/>
                  </a:lnTo>
                  <a:lnTo>
                    <a:pt x="744732" y="3109249"/>
                  </a:lnTo>
                  <a:lnTo>
                    <a:pt x="707775" y="3083799"/>
                  </a:lnTo>
                  <a:lnTo>
                    <a:pt x="671535" y="3057320"/>
                  </a:lnTo>
                  <a:lnTo>
                    <a:pt x="636030" y="3029831"/>
                  </a:lnTo>
                  <a:lnTo>
                    <a:pt x="601279" y="3001353"/>
                  </a:lnTo>
                  <a:lnTo>
                    <a:pt x="567300" y="2971905"/>
                  </a:lnTo>
                  <a:lnTo>
                    <a:pt x="534114" y="2941507"/>
                  </a:lnTo>
                  <a:lnTo>
                    <a:pt x="501737" y="2910179"/>
                  </a:lnTo>
                  <a:lnTo>
                    <a:pt x="470191" y="2877940"/>
                  </a:lnTo>
                  <a:lnTo>
                    <a:pt x="439492" y="2844811"/>
                  </a:lnTo>
                  <a:lnTo>
                    <a:pt x="409660" y="2810811"/>
                  </a:lnTo>
                  <a:lnTo>
                    <a:pt x="380714" y="2775960"/>
                  </a:lnTo>
                  <a:lnTo>
                    <a:pt x="352673" y="2740277"/>
                  </a:lnTo>
                  <a:lnTo>
                    <a:pt x="325555" y="2703783"/>
                  </a:lnTo>
                  <a:lnTo>
                    <a:pt x="299380" y="2666496"/>
                  </a:lnTo>
                  <a:lnTo>
                    <a:pt x="274165" y="2628438"/>
                  </a:lnTo>
                  <a:lnTo>
                    <a:pt x="249931" y="2589627"/>
                  </a:lnTo>
                  <a:lnTo>
                    <a:pt x="226695" y="2550084"/>
                  </a:lnTo>
                  <a:lnTo>
                    <a:pt x="204476" y="2509828"/>
                  </a:lnTo>
                  <a:lnTo>
                    <a:pt x="183294" y="2468879"/>
                  </a:lnTo>
                  <a:lnTo>
                    <a:pt x="163167" y="2427256"/>
                  </a:lnTo>
                  <a:lnTo>
                    <a:pt x="144115" y="2384980"/>
                  </a:lnTo>
                  <a:lnTo>
                    <a:pt x="126155" y="2342071"/>
                  </a:lnTo>
                  <a:lnTo>
                    <a:pt x="109306" y="2298547"/>
                  </a:lnTo>
                  <a:lnTo>
                    <a:pt x="93588" y="2254429"/>
                  </a:lnTo>
                  <a:lnTo>
                    <a:pt x="79020" y="2209737"/>
                  </a:lnTo>
                  <a:lnTo>
                    <a:pt x="65619" y="2164489"/>
                  </a:lnTo>
                  <a:lnTo>
                    <a:pt x="53405" y="2118707"/>
                  </a:lnTo>
                  <a:lnTo>
                    <a:pt x="42397" y="2072410"/>
                  </a:lnTo>
                  <a:lnTo>
                    <a:pt x="32614" y="2025618"/>
                  </a:lnTo>
                  <a:lnTo>
                    <a:pt x="24074" y="1978349"/>
                  </a:lnTo>
                  <a:lnTo>
                    <a:pt x="16796" y="1930625"/>
                  </a:lnTo>
                  <a:lnTo>
                    <a:pt x="10800" y="1882465"/>
                  </a:lnTo>
                  <a:lnTo>
                    <a:pt x="6103" y="1833888"/>
                  </a:lnTo>
                  <a:lnTo>
                    <a:pt x="2725" y="1784915"/>
                  </a:lnTo>
                  <a:lnTo>
                    <a:pt x="684" y="1735565"/>
                  </a:lnTo>
                  <a:lnTo>
                    <a:pt x="0" y="1685858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90998" y="7688580"/>
            <a:ext cx="1940560" cy="99504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326390">
              <a:lnSpc>
                <a:spcPts val="3790"/>
              </a:lnSpc>
              <a:spcBef>
                <a:spcPts val="250"/>
              </a:spcBef>
            </a:pPr>
            <a:r>
              <a:rPr sz="3200" b="1" spc="-210" dirty="0">
                <a:latin typeface="Arial"/>
                <a:cs typeface="Arial"/>
              </a:rPr>
              <a:t>Limited </a:t>
            </a:r>
            <a:r>
              <a:rPr sz="3200" b="1" spc="-204" dirty="0">
                <a:latin typeface="Arial"/>
                <a:cs typeface="Arial"/>
              </a:rPr>
              <a:t> </a:t>
            </a:r>
            <a:r>
              <a:rPr sz="3200" b="1" spc="-310" dirty="0">
                <a:latin typeface="Arial"/>
                <a:cs typeface="Arial"/>
              </a:rPr>
              <a:t>Ad</a:t>
            </a:r>
            <a:r>
              <a:rPr sz="3200" b="1" spc="-305" dirty="0">
                <a:latin typeface="Arial"/>
                <a:cs typeface="Arial"/>
              </a:rPr>
              <a:t>v</a:t>
            </a:r>
            <a:r>
              <a:rPr sz="3200" b="1" spc="-170" dirty="0">
                <a:latin typeface="Arial"/>
                <a:cs typeface="Arial"/>
              </a:rPr>
              <a:t>e</a:t>
            </a:r>
            <a:r>
              <a:rPr sz="3200" b="1" spc="-110" dirty="0">
                <a:latin typeface="Arial"/>
                <a:cs typeface="Arial"/>
              </a:rPr>
              <a:t>r</a:t>
            </a:r>
            <a:r>
              <a:rPr sz="3200" b="1" spc="40" dirty="0">
                <a:latin typeface="Arial"/>
                <a:cs typeface="Arial"/>
              </a:rPr>
              <a:t>t</a:t>
            </a:r>
            <a:r>
              <a:rPr sz="3200" b="1" spc="-105" dirty="0">
                <a:latin typeface="Arial"/>
                <a:cs typeface="Arial"/>
              </a:rPr>
              <a:t>i</a:t>
            </a:r>
            <a:r>
              <a:rPr sz="3200" b="1" spc="-409" dirty="0">
                <a:latin typeface="Arial"/>
                <a:cs typeface="Arial"/>
              </a:rPr>
              <a:t>s</a:t>
            </a:r>
            <a:r>
              <a:rPr sz="3200" b="1" spc="-204" dirty="0">
                <a:latin typeface="Arial"/>
                <a:cs typeface="Arial"/>
              </a:rPr>
              <a:t>i</a:t>
            </a:r>
            <a:r>
              <a:rPr sz="3200" b="1" spc="-245" dirty="0">
                <a:latin typeface="Arial"/>
                <a:cs typeface="Arial"/>
              </a:rPr>
              <a:t>n</a:t>
            </a:r>
            <a:r>
              <a:rPr sz="3200" b="1" spc="-440" dirty="0">
                <a:latin typeface="Arial"/>
                <a:cs typeface="Arial"/>
              </a:rPr>
              <a:t>g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5711" y="1700999"/>
            <a:ext cx="9218295" cy="1752600"/>
          </a:xfrm>
          <a:prstGeom prst="rect">
            <a:avLst/>
          </a:prstGeom>
          <a:solidFill>
            <a:srgbClr val="65783A"/>
          </a:solidFill>
        </p:spPr>
        <p:txBody>
          <a:bodyPr vert="horz" wrap="square" lIns="0" tIns="5715" rIns="0" bIns="0" rtlCol="0">
            <a:spAutoFit/>
          </a:bodyPr>
          <a:lstStyle/>
          <a:p>
            <a:pPr marL="3272154" marR="1269365" indent="-1996439">
              <a:lnSpc>
                <a:spcPct val="100400"/>
              </a:lnSpc>
              <a:spcBef>
                <a:spcPts val="45"/>
              </a:spcBef>
            </a:pPr>
            <a:r>
              <a:rPr sz="4800" spc="-500" dirty="0">
                <a:solidFill>
                  <a:srgbClr val="FFFFFF"/>
                </a:solidFill>
                <a:latin typeface="Arial"/>
                <a:cs typeface="Arial"/>
              </a:rPr>
              <a:t>Ch</a:t>
            </a:r>
            <a:r>
              <a:rPr sz="4800" spc="-4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800" spc="3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4800" spc="-2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800" spc="-28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800" spc="-32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800" spc="-2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800" spc="-5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8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-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800" spc="13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8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-4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800" spc="-2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800" spc="-18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800" spc="-1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8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7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48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spc="-78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800" spc="-72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800" spc="-305" dirty="0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sz="4800" spc="-355" dirty="0">
                <a:solidFill>
                  <a:srgbClr val="FFFFFF"/>
                </a:solidFill>
                <a:latin typeface="Arial"/>
                <a:cs typeface="Arial"/>
              </a:rPr>
              <a:t>Businesses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058845" y="6578606"/>
            <a:ext cx="3236595" cy="3397250"/>
            <a:chOff x="4058845" y="6578606"/>
            <a:chExt cx="3236595" cy="3397250"/>
          </a:xfrm>
        </p:grpSpPr>
        <p:sp>
          <p:nvSpPr>
            <p:cNvPr id="11" name="object 11"/>
            <p:cNvSpPr/>
            <p:nvPr/>
          </p:nvSpPr>
          <p:spPr>
            <a:xfrm>
              <a:off x="4071538" y="6591306"/>
              <a:ext cx="3212465" cy="3373754"/>
            </a:xfrm>
            <a:custGeom>
              <a:avLst/>
              <a:gdLst/>
              <a:ahLst/>
              <a:cxnLst/>
              <a:rect l="l" t="t" r="r" b="b"/>
              <a:pathLst>
                <a:path w="3212465" h="3373754">
                  <a:moveTo>
                    <a:pt x="1606156" y="0"/>
                  </a:moveTo>
                  <a:lnTo>
                    <a:pt x="1558799" y="719"/>
                  </a:lnTo>
                  <a:lnTo>
                    <a:pt x="1511782" y="2863"/>
                  </a:lnTo>
                  <a:lnTo>
                    <a:pt x="1465124" y="6412"/>
                  </a:lnTo>
                  <a:lnTo>
                    <a:pt x="1418844" y="11347"/>
                  </a:lnTo>
                  <a:lnTo>
                    <a:pt x="1372960" y="17648"/>
                  </a:lnTo>
                  <a:lnTo>
                    <a:pt x="1327492" y="25295"/>
                  </a:lnTo>
                  <a:lnTo>
                    <a:pt x="1282459" y="34268"/>
                  </a:lnTo>
                  <a:lnTo>
                    <a:pt x="1237878" y="44547"/>
                  </a:lnTo>
                  <a:lnTo>
                    <a:pt x="1193770" y="56113"/>
                  </a:lnTo>
                  <a:lnTo>
                    <a:pt x="1150152" y="68946"/>
                  </a:lnTo>
                  <a:lnTo>
                    <a:pt x="1107044" y="83025"/>
                  </a:lnTo>
                  <a:lnTo>
                    <a:pt x="1064465" y="98333"/>
                  </a:lnTo>
                  <a:lnTo>
                    <a:pt x="1022433" y="114847"/>
                  </a:lnTo>
                  <a:lnTo>
                    <a:pt x="980967" y="132550"/>
                  </a:lnTo>
                  <a:lnTo>
                    <a:pt x="940086" y="151420"/>
                  </a:lnTo>
                  <a:lnTo>
                    <a:pt x="899808" y="171439"/>
                  </a:lnTo>
                  <a:lnTo>
                    <a:pt x="860154" y="192586"/>
                  </a:lnTo>
                  <a:lnTo>
                    <a:pt x="821141" y="214842"/>
                  </a:lnTo>
                  <a:lnTo>
                    <a:pt x="782788" y="238187"/>
                  </a:lnTo>
                  <a:lnTo>
                    <a:pt x="745114" y="262600"/>
                  </a:lnTo>
                  <a:lnTo>
                    <a:pt x="708138" y="288064"/>
                  </a:lnTo>
                  <a:lnTo>
                    <a:pt x="671879" y="314556"/>
                  </a:lnTo>
                  <a:lnTo>
                    <a:pt x="636355" y="342059"/>
                  </a:lnTo>
                  <a:lnTo>
                    <a:pt x="601586" y="370551"/>
                  </a:lnTo>
                  <a:lnTo>
                    <a:pt x="567591" y="400014"/>
                  </a:lnTo>
                  <a:lnTo>
                    <a:pt x="534387" y="430427"/>
                  </a:lnTo>
                  <a:lnTo>
                    <a:pt x="501994" y="461771"/>
                  </a:lnTo>
                  <a:lnTo>
                    <a:pt x="470431" y="494026"/>
                  </a:lnTo>
                  <a:lnTo>
                    <a:pt x="439717" y="527172"/>
                  </a:lnTo>
                  <a:lnTo>
                    <a:pt x="409870" y="561190"/>
                  </a:lnTo>
                  <a:lnTo>
                    <a:pt x="380909" y="596059"/>
                  </a:lnTo>
                  <a:lnTo>
                    <a:pt x="352854" y="631760"/>
                  </a:lnTo>
                  <a:lnTo>
                    <a:pt x="325722" y="668272"/>
                  </a:lnTo>
                  <a:lnTo>
                    <a:pt x="299533" y="705578"/>
                  </a:lnTo>
                  <a:lnTo>
                    <a:pt x="274305" y="743655"/>
                  </a:lnTo>
                  <a:lnTo>
                    <a:pt x="250058" y="782486"/>
                  </a:lnTo>
                  <a:lnTo>
                    <a:pt x="226811" y="822049"/>
                  </a:lnTo>
                  <a:lnTo>
                    <a:pt x="204581" y="862325"/>
                  </a:lnTo>
                  <a:lnTo>
                    <a:pt x="183388" y="903295"/>
                  </a:lnTo>
                  <a:lnTo>
                    <a:pt x="163251" y="944939"/>
                  </a:lnTo>
                  <a:lnTo>
                    <a:pt x="144188" y="987236"/>
                  </a:lnTo>
                  <a:lnTo>
                    <a:pt x="126219" y="1030168"/>
                  </a:lnTo>
                  <a:lnTo>
                    <a:pt x="109362" y="1073713"/>
                  </a:lnTo>
                  <a:lnTo>
                    <a:pt x="93636" y="1117854"/>
                  </a:lnTo>
                  <a:lnTo>
                    <a:pt x="79060" y="1162569"/>
                  </a:lnTo>
                  <a:lnTo>
                    <a:pt x="65653" y="1207839"/>
                  </a:lnTo>
                  <a:lnTo>
                    <a:pt x="53433" y="1253644"/>
                  </a:lnTo>
                  <a:lnTo>
                    <a:pt x="42419" y="1299964"/>
                  </a:lnTo>
                  <a:lnTo>
                    <a:pt x="32631" y="1346781"/>
                  </a:lnTo>
                  <a:lnTo>
                    <a:pt x="24087" y="1394073"/>
                  </a:lnTo>
                  <a:lnTo>
                    <a:pt x="16805" y="1441821"/>
                  </a:lnTo>
                  <a:lnTo>
                    <a:pt x="10805" y="1490006"/>
                  </a:lnTo>
                  <a:lnTo>
                    <a:pt x="6106" y="1538607"/>
                  </a:lnTo>
                  <a:lnTo>
                    <a:pt x="2726" y="1587605"/>
                  </a:lnTo>
                  <a:lnTo>
                    <a:pt x="684" y="1636980"/>
                  </a:lnTo>
                  <a:lnTo>
                    <a:pt x="0" y="1686712"/>
                  </a:lnTo>
                  <a:lnTo>
                    <a:pt x="684" y="1736444"/>
                  </a:lnTo>
                  <a:lnTo>
                    <a:pt x="2726" y="1785819"/>
                  </a:lnTo>
                  <a:lnTo>
                    <a:pt x="6106" y="1834817"/>
                  </a:lnTo>
                  <a:lnTo>
                    <a:pt x="10805" y="1883418"/>
                  </a:lnTo>
                  <a:lnTo>
                    <a:pt x="16805" y="1931603"/>
                  </a:lnTo>
                  <a:lnTo>
                    <a:pt x="24087" y="1979351"/>
                  </a:lnTo>
                  <a:lnTo>
                    <a:pt x="32631" y="2026643"/>
                  </a:lnTo>
                  <a:lnTo>
                    <a:pt x="42419" y="2073459"/>
                  </a:lnTo>
                  <a:lnTo>
                    <a:pt x="53433" y="2119780"/>
                  </a:lnTo>
                  <a:lnTo>
                    <a:pt x="65653" y="2165585"/>
                  </a:lnTo>
                  <a:lnTo>
                    <a:pt x="79060" y="2210855"/>
                  </a:lnTo>
                  <a:lnTo>
                    <a:pt x="93636" y="2255570"/>
                  </a:lnTo>
                  <a:lnTo>
                    <a:pt x="109362" y="2299711"/>
                  </a:lnTo>
                  <a:lnTo>
                    <a:pt x="126219" y="2343256"/>
                  </a:lnTo>
                  <a:lnTo>
                    <a:pt x="144188" y="2386188"/>
                  </a:lnTo>
                  <a:lnTo>
                    <a:pt x="163251" y="2428485"/>
                  </a:lnTo>
                  <a:lnTo>
                    <a:pt x="183388" y="2470129"/>
                  </a:lnTo>
                  <a:lnTo>
                    <a:pt x="204581" y="2511098"/>
                  </a:lnTo>
                  <a:lnTo>
                    <a:pt x="226811" y="2551375"/>
                  </a:lnTo>
                  <a:lnTo>
                    <a:pt x="250058" y="2590938"/>
                  </a:lnTo>
                  <a:lnTo>
                    <a:pt x="274305" y="2629769"/>
                  </a:lnTo>
                  <a:lnTo>
                    <a:pt x="299533" y="2667846"/>
                  </a:lnTo>
                  <a:lnTo>
                    <a:pt x="325722" y="2705151"/>
                  </a:lnTo>
                  <a:lnTo>
                    <a:pt x="352854" y="2741664"/>
                  </a:lnTo>
                  <a:lnTo>
                    <a:pt x="380909" y="2777365"/>
                  </a:lnTo>
                  <a:lnTo>
                    <a:pt x="409870" y="2812234"/>
                  </a:lnTo>
                  <a:lnTo>
                    <a:pt x="439717" y="2846251"/>
                  </a:lnTo>
                  <a:lnTo>
                    <a:pt x="470431" y="2879397"/>
                  </a:lnTo>
                  <a:lnTo>
                    <a:pt x="501994" y="2911652"/>
                  </a:lnTo>
                  <a:lnTo>
                    <a:pt x="534387" y="2942996"/>
                  </a:lnTo>
                  <a:lnTo>
                    <a:pt x="567591" y="2973410"/>
                  </a:lnTo>
                  <a:lnTo>
                    <a:pt x="601586" y="3002872"/>
                  </a:lnTo>
                  <a:lnTo>
                    <a:pt x="636355" y="3031365"/>
                  </a:lnTo>
                  <a:lnTo>
                    <a:pt x="671879" y="3058867"/>
                  </a:lnTo>
                  <a:lnTo>
                    <a:pt x="708138" y="3085360"/>
                  </a:lnTo>
                  <a:lnTo>
                    <a:pt x="745114" y="3110823"/>
                  </a:lnTo>
                  <a:lnTo>
                    <a:pt x="782788" y="3135237"/>
                  </a:lnTo>
                  <a:lnTo>
                    <a:pt x="821141" y="3158582"/>
                  </a:lnTo>
                  <a:lnTo>
                    <a:pt x="860154" y="3180838"/>
                  </a:lnTo>
                  <a:lnTo>
                    <a:pt x="899808" y="3201985"/>
                  </a:lnTo>
                  <a:lnTo>
                    <a:pt x="940086" y="3222004"/>
                  </a:lnTo>
                  <a:lnTo>
                    <a:pt x="980967" y="3240874"/>
                  </a:lnTo>
                  <a:lnTo>
                    <a:pt x="1022433" y="3258576"/>
                  </a:lnTo>
                  <a:lnTo>
                    <a:pt x="1064465" y="3275091"/>
                  </a:lnTo>
                  <a:lnTo>
                    <a:pt x="1107044" y="3290398"/>
                  </a:lnTo>
                  <a:lnTo>
                    <a:pt x="1150152" y="3304478"/>
                  </a:lnTo>
                  <a:lnTo>
                    <a:pt x="1193770" y="3317311"/>
                  </a:lnTo>
                  <a:lnTo>
                    <a:pt x="1237878" y="3328877"/>
                  </a:lnTo>
                  <a:lnTo>
                    <a:pt x="1282459" y="3339156"/>
                  </a:lnTo>
                  <a:lnTo>
                    <a:pt x="1327492" y="3348129"/>
                  </a:lnTo>
                  <a:lnTo>
                    <a:pt x="1372960" y="3355776"/>
                  </a:lnTo>
                  <a:lnTo>
                    <a:pt x="1418844" y="3362077"/>
                  </a:lnTo>
                  <a:lnTo>
                    <a:pt x="1465124" y="3367012"/>
                  </a:lnTo>
                  <a:lnTo>
                    <a:pt x="1511782" y="3370561"/>
                  </a:lnTo>
                  <a:lnTo>
                    <a:pt x="1558799" y="3372705"/>
                  </a:lnTo>
                  <a:lnTo>
                    <a:pt x="1606156" y="3373424"/>
                  </a:lnTo>
                  <a:lnTo>
                    <a:pt x="1653512" y="3372705"/>
                  </a:lnTo>
                  <a:lnTo>
                    <a:pt x="1700528" y="3370561"/>
                  </a:lnTo>
                  <a:lnTo>
                    <a:pt x="1747186" y="3367012"/>
                  </a:lnTo>
                  <a:lnTo>
                    <a:pt x="1793465" y="3362077"/>
                  </a:lnTo>
                  <a:lnTo>
                    <a:pt x="1839348" y="3355776"/>
                  </a:lnTo>
                  <a:lnTo>
                    <a:pt x="1884815" y="3348129"/>
                  </a:lnTo>
                  <a:lnTo>
                    <a:pt x="1929848" y="3339156"/>
                  </a:lnTo>
                  <a:lnTo>
                    <a:pt x="1974428" y="3328877"/>
                  </a:lnTo>
                  <a:lnTo>
                    <a:pt x="2018536" y="3317311"/>
                  </a:lnTo>
                  <a:lnTo>
                    <a:pt x="2062153" y="3304478"/>
                  </a:lnTo>
                  <a:lnTo>
                    <a:pt x="2105261" y="3290398"/>
                  </a:lnTo>
                  <a:lnTo>
                    <a:pt x="2147840" y="3275091"/>
                  </a:lnTo>
                  <a:lnTo>
                    <a:pt x="2189872" y="3258576"/>
                  </a:lnTo>
                  <a:lnTo>
                    <a:pt x="2231338" y="3240874"/>
                  </a:lnTo>
                  <a:lnTo>
                    <a:pt x="2272218" y="3222004"/>
                  </a:lnTo>
                  <a:lnTo>
                    <a:pt x="2312495" y="3201985"/>
                  </a:lnTo>
                  <a:lnTo>
                    <a:pt x="2352149" y="3180838"/>
                  </a:lnTo>
                  <a:lnTo>
                    <a:pt x="2391162" y="3158582"/>
                  </a:lnTo>
                  <a:lnTo>
                    <a:pt x="2429515" y="3135237"/>
                  </a:lnTo>
                  <a:lnTo>
                    <a:pt x="2467188" y="3110823"/>
                  </a:lnTo>
                  <a:lnTo>
                    <a:pt x="2504164" y="3085360"/>
                  </a:lnTo>
                  <a:lnTo>
                    <a:pt x="2540423" y="3058867"/>
                  </a:lnTo>
                  <a:lnTo>
                    <a:pt x="2575946" y="3031365"/>
                  </a:lnTo>
                  <a:lnTo>
                    <a:pt x="2610715" y="3002872"/>
                  </a:lnTo>
                  <a:lnTo>
                    <a:pt x="2644710" y="2973410"/>
                  </a:lnTo>
                  <a:lnTo>
                    <a:pt x="2677914" y="2942996"/>
                  </a:lnTo>
                  <a:lnTo>
                    <a:pt x="2710306" y="2911652"/>
                  </a:lnTo>
                  <a:lnTo>
                    <a:pt x="2741869" y="2879397"/>
                  </a:lnTo>
                  <a:lnTo>
                    <a:pt x="2772583" y="2846251"/>
                  </a:lnTo>
                  <a:lnTo>
                    <a:pt x="2802430" y="2812234"/>
                  </a:lnTo>
                  <a:lnTo>
                    <a:pt x="2831391" y="2777365"/>
                  </a:lnTo>
                  <a:lnTo>
                    <a:pt x="2859446" y="2741664"/>
                  </a:lnTo>
                  <a:lnTo>
                    <a:pt x="2886578" y="2705151"/>
                  </a:lnTo>
                  <a:lnTo>
                    <a:pt x="2912767" y="2667846"/>
                  </a:lnTo>
                  <a:lnTo>
                    <a:pt x="2937994" y="2629769"/>
                  </a:lnTo>
                  <a:lnTo>
                    <a:pt x="2962241" y="2590938"/>
                  </a:lnTo>
                  <a:lnTo>
                    <a:pt x="2985489" y="2551375"/>
                  </a:lnTo>
                  <a:lnTo>
                    <a:pt x="3007718" y="2511098"/>
                  </a:lnTo>
                  <a:lnTo>
                    <a:pt x="3028911" y="2470129"/>
                  </a:lnTo>
                  <a:lnTo>
                    <a:pt x="3049048" y="2428485"/>
                  </a:lnTo>
                  <a:lnTo>
                    <a:pt x="3068111" y="2386188"/>
                  </a:lnTo>
                  <a:lnTo>
                    <a:pt x="3086080" y="2343256"/>
                  </a:lnTo>
                  <a:lnTo>
                    <a:pt x="3102937" y="2299711"/>
                  </a:lnTo>
                  <a:lnTo>
                    <a:pt x="3118663" y="2255570"/>
                  </a:lnTo>
                  <a:lnTo>
                    <a:pt x="3133239" y="2210855"/>
                  </a:lnTo>
                  <a:lnTo>
                    <a:pt x="3146646" y="2165585"/>
                  </a:lnTo>
                  <a:lnTo>
                    <a:pt x="3158866" y="2119780"/>
                  </a:lnTo>
                  <a:lnTo>
                    <a:pt x="3169880" y="2073459"/>
                  </a:lnTo>
                  <a:lnTo>
                    <a:pt x="3179668" y="2026643"/>
                  </a:lnTo>
                  <a:lnTo>
                    <a:pt x="3188212" y="1979351"/>
                  </a:lnTo>
                  <a:lnTo>
                    <a:pt x="3195494" y="1931603"/>
                  </a:lnTo>
                  <a:lnTo>
                    <a:pt x="3201494" y="1883418"/>
                  </a:lnTo>
                  <a:lnTo>
                    <a:pt x="3206193" y="1834817"/>
                  </a:lnTo>
                  <a:lnTo>
                    <a:pt x="3209573" y="1785819"/>
                  </a:lnTo>
                  <a:lnTo>
                    <a:pt x="3211615" y="1736444"/>
                  </a:lnTo>
                  <a:lnTo>
                    <a:pt x="3212299" y="1686712"/>
                  </a:lnTo>
                  <a:lnTo>
                    <a:pt x="3211615" y="1636980"/>
                  </a:lnTo>
                  <a:lnTo>
                    <a:pt x="3209573" y="1587605"/>
                  </a:lnTo>
                  <a:lnTo>
                    <a:pt x="3206193" y="1538607"/>
                  </a:lnTo>
                  <a:lnTo>
                    <a:pt x="3201494" y="1490006"/>
                  </a:lnTo>
                  <a:lnTo>
                    <a:pt x="3195494" y="1441821"/>
                  </a:lnTo>
                  <a:lnTo>
                    <a:pt x="3188212" y="1394073"/>
                  </a:lnTo>
                  <a:lnTo>
                    <a:pt x="3179668" y="1346781"/>
                  </a:lnTo>
                  <a:lnTo>
                    <a:pt x="3169880" y="1299964"/>
                  </a:lnTo>
                  <a:lnTo>
                    <a:pt x="3158866" y="1253644"/>
                  </a:lnTo>
                  <a:lnTo>
                    <a:pt x="3146646" y="1207839"/>
                  </a:lnTo>
                  <a:lnTo>
                    <a:pt x="3133239" y="1162569"/>
                  </a:lnTo>
                  <a:lnTo>
                    <a:pt x="3118663" y="1117854"/>
                  </a:lnTo>
                  <a:lnTo>
                    <a:pt x="3102937" y="1073713"/>
                  </a:lnTo>
                  <a:lnTo>
                    <a:pt x="3086080" y="1030168"/>
                  </a:lnTo>
                  <a:lnTo>
                    <a:pt x="3068111" y="987236"/>
                  </a:lnTo>
                  <a:lnTo>
                    <a:pt x="3049048" y="944939"/>
                  </a:lnTo>
                  <a:lnTo>
                    <a:pt x="3028911" y="903295"/>
                  </a:lnTo>
                  <a:lnTo>
                    <a:pt x="3007718" y="862325"/>
                  </a:lnTo>
                  <a:lnTo>
                    <a:pt x="2985489" y="822049"/>
                  </a:lnTo>
                  <a:lnTo>
                    <a:pt x="2962241" y="782486"/>
                  </a:lnTo>
                  <a:lnTo>
                    <a:pt x="2937994" y="743655"/>
                  </a:lnTo>
                  <a:lnTo>
                    <a:pt x="2912767" y="705578"/>
                  </a:lnTo>
                  <a:lnTo>
                    <a:pt x="2886578" y="668272"/>
                  </a:lnTo>
                  <a:lnTo>
                    <a:pt x="2859446" y="631760"/>
                  </a:lnTo>
                  <a:lnTo>
                    <a:pt x="2831391" y="596059"/>
                  </a:lnTo>
                  <a:lnTo>
                    <a:pt x="2802430" y="561190"/>
                  </a:lnTo>
                  <a:lnTo>
                    <a:pt x="2772583" y="527172"/>
                  </a:lnTo>
                  <a:lnTo>
                    <a:pt x="2741869" y="494026"/>
                  </a:lnTo>
                  <a:lnTo>
                    <a:pt x="2710306" y="461771"/>
                  </a:lnTo>
                  <a:lnTo>
                    <a:pt x="2677914" y="430427"/>
                  </a:lnTo>
                  <a:lnTo>
                    <a:pt x="2644710" y="400014"/>
                  </a:lnTo>
                  <a:lnTo>
                    <a:pt x="2610715" y="370551"/>
                  </a:lnTo>
                  <a:lnTo>
                    <a:pt x="2575946" y="342059"/>
                  </a:lnTo>
                  <a:lnTo>
                    <a:pt x="2540423" y="314556"/>
                  </a:lnTo>
                  <a:lnTo>
                    <a:pt x="2504164" y="288064"/>
                  </a:lnTo>
                  <a:lnTo>
                    <a:pt x="2467188" y="262600"/>
                  </a:lnTo>
                  <a:lnTo>
                    <a:pt x="2429515" y="238187"/>
                  </a:lnTo>
                  <a:lnTo>
                    <a:pt x="2391162" y="214842"/>
                  </a:lnTo>
                  <a:lnTo>
                    <a:pt x="2352149" y="192586"/>
                  </a:lnTo>
                  <a:lnTo>
                    <a:pt x="2312495" y="171439"/>
                  </a:lnTo>
                  <a:lnTo>
                    <a:pt x="2272218" y="151420"/>
                  </a:lnTo>
                  <a:lnTo>
                    <a:pt x="2231338" y="132550"/>
                  </a:lnTo>
                  <a:lnTo>
                    <a:pt x="2189872" y="114847"/>
                  </a:lnTo>
                  <a:lnTo>
                    <a:pt x="2147840" y="98333"/>
                  </a:lnTo>
                  <a:lnTo>
                    <a:pt x="2105261" y="83025"/>
                  </a:lnTo>
                  <a:lnTo>
                    <a:pt x="2062153" y="68946"/>
                  </a:lnTo>
                  <a:lnTo>
                    <a:pt x="2018536" y="56113"/>
                  </a:lnTo>
                  <a:lnTo>
                    <a:pt x="1974428" y="44547"/>
                  </a:lnTo>
                  <a:lnTo>
                    <a:pt x="1929848" y="34268"/>
                  </a:lnTo>
                  <a:lnTo>
                    <a:pt x="1884815" y="25295"/>
                  </a:lnTo>
                  <a:lnTo>
                    <a:pt x="1839348" y="17648"/>
                  </a:lnTo>
                  <a:lnTo>
                    <a:pt x="1793465" y="11347"/>
                  </a:lnTo>
                  <a:lnTo>
                    <a:pt x="1747186" y="6412"/>
                  </a:lnTo>
                  <a:lnTo>
                    <a:pt x="1700528" y="2863"/>
                  </a:lnTo>
                  <a:lnTo>
                    <a:pt x="1653512" y="719"/>
                  </a:lnTo>
                  <a:lnTo>
                    <a:pt x="1606156" y="0"/>
                  </a:lnTo>
                  <a:close/>
                </a:path>
              </a:pathLst>
            </a:custGeom>
            <a:solidFill>
              <a:srgbClr val="65783A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71538" y="6591299"/>
              <a:ext cx="3211195" cy="3371850"/>
            </a:xfrm>
            <a:custGeom>
              <a:avLst/>
              <a:gdLst/>
              <a:ahLst/>
              <a:cxnLst/>
              <a:rect l="l" t="t" r="r" b="b"/>
              <a:pathLst>
                <a:path w="3211195" h="3371850">
                  <a:moveTo>
                    <a:pt x="0" y="1685858"/>
                  </a:moveTo>
                  <a:lnTo>
                    <a:pt x="684" y="1636151"/>
                  </a:lnTo>
                  <a:lnTo>
                    <a:pt x="2725" y="1586801"/>
                  </a:lnTo>
                  <a:lnTo>
                    <a:pt x="6103" y="1537828"/>
                  </a:lnTo>
                  <a:lnTo>
                    <a:pt x="10800" y="1489252"/>
                  </a:lnTo>
                  <a:lnTo>
                    <a:pt x="16796" y="1441091"/>
                  </a:lnTo>
                  <a:lnTo>
                    <a:pt x="24074" y="1393367"/>
                  </a:lnTo>
                  <a:lnTo>
                    <a:pt x="32614" y="1346099"/>
                  </a:lnTo>
                  <a:lnTo>
                    <a:pt x="42397" y="1299306"/>
                  </a:lnTo>
                  <a:lnTo>
                    <a:pt x="53405" y="1253009"/>
                  </a:lnTo>
                  <a:lnTo>
                    <a:pt x="65619" y="1207227"/>
                  </a:lnTo>
                  <a:lnTo>
                    <a:pt x="79020" y="1161980"/>
                  </a:lnTo>
                  <a:lnTo>
                    <a:pt x="93588" y="1117288"/>
                  </a:lnTo>
                  <a:lnTo>
                    <a:pt x="109306" y="1073170"/>
                  </a:lnTo>
                  <a:lnTo>
                    <a:pt x="126155" y="1029646"/>
                  </a:lnTo>
                  <a:lnTo>
                    <a:pt x="144115" y="986736"/>
                  </a:lnTo>
                  <a:lnTo>
                    <a:pt x="163167" y="944460"/>
                  </a:lnTo>
                  <a:lnTo>
                    <a:pt x="183294" y="902838"/>
                  </a:lnTo>
                  <a:lnTo>
                    <a:pt x="204476" y="861889"/>
                  </a:lnTo>
                  <a:lnTo>
                    <a:pt x="226695" y="821633"/>
                  </a:lnTo>
                  <a:lnTo>
                    <a:pt x="249931" y="782089"/>
                  </a:lnTo>
                  <a:lnTo>
                    <a:pt x="274165" y="743279"/>
                  </a:lnTo>
                  <a:lnTo>
                    <a:pt x="299380" y="705220"/>
                  </a:lnTo>
                  <a:lnTo>
                    <a:pt x="325555" y="667934"/>
                  </a:lnTo>
                  <a:lnTo>
                    <a:pt x="352673" y="631440"/>
                  </a:lnTo>
                  <a:lnTo>
                    <a:pt x="380714" y="595757"/>
                  </a:lnTo>
                  <a:lnTo>
                    <a:pt x="409660" y="560906"/>
                  </a:lnTo>
                  <a:lnTo>
                    <a:pt x="439492" y="526905"/>
                  </a:lnTo>
                  <a:lnTo>
                    <a:pt x="470191" y="493776"/>
                  </a:lnTo>
                  <a:lnTo>
                    <a:pt x="501737" y="461538"/>
                  </a:lnTo>
                  <a:lnTo>
                    <a:pt x="534114" y="430209"/>
                  </a:lnTo>
                  <a:lnTo>
                    <a:pt x="567300" y="399812"/>
                  </a:lnTo>
                  <a:lnTo>
                    <a:pt x="601279" y="370364"/>
                  </a:lnTo>
                  <a:lnTo>
                    <a:pt x="636030" y="341886"/>
                  </a:lnTo>
                  <a:lnTo>
                    <a:pt x="671535" y="314397"/>
                  </a:lnTo>
                  <a:lnTo>
                    <a:pt x="707775" y="287918"/>
                  </a:lnTo>
                  <a:lnTo>
                    <a:pt x="744732" y="262467"/>
                  </a:lnTo>
                  <a:lnTo>
                    <a:pt x="782387" y="238066"/>
                  </a:lnTo>
                  <a:lnTo>
                    <a:pt x="820720" y="214733"/>
                  </a:lnTo>
                  <a:lnTo>
                    <a:pt x="859713" y="192489"/>
                  </a:lnTo>
                  <a:lnTo>
                    <a:pt x="899348" y="171352"/>
                  </a:lnTo>
                  <a:lnTo>
                    <a:pt x="939604" y="151344"/>
                  </a:lnTo>
                  <a:lnTo>
                    <a:pt x="980464" y="132483"/>
                  </a:lnTo>
                  <a:lnTo>
                    <a:pt x="1021909" y="114789"/>
                  </a:lnTo>
                  <a:lnTo>
                    <a:pt x="1063920" y="98283"/>
                  </a:lnTo>
                  <a:lnTo>
                    <a:pt x="1106477" y="82983"/>
                  </a:lnTo>
                  <a:lnTo>
                    <a:pt x="1149563" y="68911"/>
                  </a:lnTo>
                  <a:lnTo>
                    <a:pt x="1193158" y="56084"/>
                  </a:lnTo>
                  <a:lnTo>
                    <a:pt x="1237244" y="44524"/>
                  </a:lnTo>
                  <a:lnTo>
                    <a:pt x="1281802" y="34250"/>
                  </a:lnTo>
                  <a:lnTo>
                    <a:pt x="1326812" y="25282"/>
                  </a:lnTo>
                  <a:lnTo>
                    <a:pt x="1372257" y="17639"/>
                  </a:lnTo>
                  <a:lnTo>
                    <a:pt x="1418117" y="11342"/>
                  </a:lnTo>
                  <a:lnTo>
                    <a:pt x="1464373" y="6409"/>
                  </a:lnTo>
                  <a:lnTo>
                    <a:pt x="1511007" y="2861"/>
                  </a:lnTo>
                  <a:lnTo>
                    <a:pt x="1558000" y="718"/>
                  </a:lnTo>
                  <a:lnTo>
                    <a:pt x="1605332" y="0"/>
                  </a:lnTo>
                  <a:lnTo>
                    <a:pt x="1652665" y="718"/>
                  </a:lnTo>
                  <a:lnTo>
                    <a:pt x="1699658" y="2861"/>
                  </a:lnTo>
                  <a:lnTo>
                    <a:pt x="1746292" y="6409"/>
                  </a:lnTo>
                  <a:lnTo>
                    <a:pt x="1792548" y="11342"/>
                  </a:lnTo>
                  <a:lnTo>
                    <a:pt x="1838408" y="17639"/>
                  </a:lnTo>
                  <a:lnTo>
                    <a:pt x="1883852" y="25282"/>
                  </a:lnTo>
                  <a:lnTo>
                    <a:pt x="1928863" y="34250"/>
                  </a:lnTo>
                  <a:lnTo>
                    <a:pt x="1973420" y="44524"/>
                  </a:lnTo>
                  <a:lnTo>
                    <a:pt x="2017506" y="56084"/>
                  </a:lnTo>
                  <a:lnTo>
                    <a:pt x="2061101" y="68911"/>
                  </a:lnTo>
                  <a:lnTo>
                    <a:pt x="2104187" y="82983"/>
                  </a:lnTo>
                  <a:lnTo>
                    <a:pt x="2146745" y="98283"/>
                  </a:lnTo>
                  <a:lnTo>
                    <a:pt x="2188756" y="114789"/>
                  </a:lnTo>
                  <a:lnTo>
                    <a:pt x="2230200" y="132483"/>
                  </a:lnTo>
                  <a:lnTo>
                    <a:pt x="2271060" y="151344"/>
                  </a:lnTo>
                  <a:lnTo>
                    <a:pt x="2311317" y="171352"/>
                  </a:lnTo>
                  <a:lnTo>
                    <a:pt x="2350951" y="192489"/>
                  </a:lnTo>
                  <a:lnTo>
                    <a:pt x="2389945" y="214733"/>
                  </a:lnTo>
                  <a:lnTo>
                    <a:pt x="2428278" y="238066"/>
                  </a:lnTo>
                  <a:lnTo>
                    <a:pt x="2465932" y="262467"/>
                  </a:lnTo>
                  <a:lnTo>
                    <a:pt x="2502889" y="287918"/>
                  </a:lnTo>
                  <a:lnTo>
                    <a:pt x="2539130" y="314397"/>
                  </a:lnTo>
                  <a:lnTo>
                    <a:pt x="2574635" y="341886"/>
                  </a:lnTo>
                  <a:lnTo>
                    <a:pt x="2609386" y="370364"/>
                  </a:lnTo>
                  <a:lnTo>
                    <a:pt x="2643365" y="399812"/>
                  </a:lnTo>
                  <a:lnTo>
                    <a:pt x="2676551" y="430209"/>
                  </a:lnTo>
                  <a:lnTo>
                    <a:pt x="2708927" y="461538"/>
                  </a:lnTo>
                  <a:lnTo>
                    <a:pt x="2740474" y="493776"/>
                  </a:lnTo>
                  <a:lnTo>
                    <a:pt x="2771173" y="526905"/>
                  </a:lnTo>
                  <a:lnTo>
                    <a:pt x="2801004" y="560906"/>
                  </a:lnTo>
                  <a:lnTo>
                    <a:pt x="2829950" y="595757"/>
                  </a:lnTo>
                  <a:lnTo>
                    <a:pt x="2857992" y="631440"/>
                  </a:lnTo>
                  <a:lnTo>
                    <a:pt x="2885109" y="667934"/>
                  </a:lnTo>
                  <a:lnTo>
                    <a:pt x="2911285" y="705220"/>
                  </a:lnTo>
                  <a:lnTo>
                    <a:pt x="2936500" y="743279"/>
                  </a:lnTo>
                  <a:lnTo>
                    <a:pt x="2960734" y="782089"/>
                  </a:lnTo>
                  <a:lnTo>
                    <a:pt x="2983970" y="821633"/>
                  </a:lnTo>
                  <a:lnTo>
                    <a:pt x="3006189" y="861889"/>
                  </a:lnTo>
                  <a:lnTo>
                    <a:pt x="3027371" y="902838"/>
                  </a:lnTo>
                  <a:lnTo>
                    <a:pt x="3047497" y="944460"/>
                  </a:lnTo>
                  <a:lnTo>
                    <a:pt x="3066550" y="986736"/>
                  </a:lnTo>
                  <a:lnTo>
                    <a:pt x="3084510" y="1029646"/>
                  </a:lnTo>
                  <a:lnTo>
                    <a:pt x="3101359" y="1073170"/>
                  </a:lnTo>
                  <a:lnTo>
                    <a:pt x="3117077" y="1117288"/>
                  </a:lnTo>
                  <a:lnTo>
                    <a:pt x="3131645" y="1161980"/>
                  </a:lnTo>
                  <a:lnTo>
                    <a:pt x="3145046" y="1207227"/>
                  </a:lnTo>
                  <a:lnTo>
                    <a:pt x="3157259" y="1253009"/>
                  </a:lnTo>
                  <a:lnTo>
                    <a:pt x="3168267" y="1299306"/>
                  </a:lnTo>
                  <a:lnTo>
                    <a:pt x="3178051" y="1346099"/>
                  </a:lnTo>
                  <a:lnTo>
                    <a:pt x="3186591" y="1393367"/>
                  </a:lnTo>
                  <a:lnTo>
                    <a:pt x="3193868" y="1441091"/>
                  </a:lnTo>
                  <a:lnTo>
                    <a:pt x="3199865" y="1489252"/>
                  </a:lnTo>
                  <a:lnTo>
                    <a:pt x="3204562" y="1537828"/>
                  </a:lnTo>
                  <a:lnTo>
                    <a:pt x="3207940" y="1586801"/>
                  </a:lnTo>
                  <a:lnTo>
                    <a:pt x="3209981" y="1636151"/>
                  </a:lnTo>
                  <a:lnTo>
                    <a:pt x="3210665" y="1685858"/>
                  </a:lnTo>
                  <a:lnTo>
                    <a:pt x="3209981" y="1735565"/>
                  </a:lnTo>
                  <a:lnTo>
                    <a:pt x="3207940" y="1784915"/>
                  </a:lnTo>
                  <a:lnTo>
                    <a:pt x="3204562" y="1833888"/>
                  </a:lnTo>
                  <a:lnTo>
                    <a:pt x="3199865" y="1882465"/>
                  </a:lnTo>
                  <a:lnTo>
                    <a:pt x="3193868" y="1930625"/>
                  </a:lnTo>
                  <a:lnTo>
                    <a:pt x="3186591" y="1978349"/>
                  </a:lnTo>
                  <a:lnTo>
                    <a:pt x="3178051" y="2025618"/>
                  </a:lnTo>
                  <a:lnTo>
                    <a:pt x="3168267" y="2072410"/>
                  </a:lnTo>
                  <a:lnTo>
                    <a:pt x="3157259" y="2118707"/>
                  </a:lnTo>
                  <a:lnTo>
                    <a:pt x="3145046" y="2164489"/>
                  </a:lnTo>
                  <a:lnTo>
                    <a:pt x="3131645" y="2209737"/>
                  </a:lnTo>
                  <a:lnTo>
                    <a:pt x="3117077" y="2254429"/>
                  </a:lnTo>
                  <a:lnTo>
                    <a:pt x="3101359" y="2298547"/>
                  </a:lnTo>
                  <a:lnTo>
                    <a:pt x="3084510" y="2342071"/>
                  </a:lnTo>
                  <a:lnTo>
                    <a:pt x="3066550" y="2384980"/>
                  </a:lnTo>
                  <a:lnTo>
                    <a:pt x="3047497" y="2427256"/>
                  </a:lnTo>
                  <a:lnTo>
                    <a:pt x="3027371" y="2468879"/>
                  </a:lnTo>
                  <a:lnTo>
                    <a:pt x="3006189" y="2509828"/>
                  </a:lnTo>
                  <a:lnTo>
                    <a:pt x="2983970" y="2550084"/>
                  </a:lnTo>
                  <a:lnTo>
                    <a:pt x="2960734" y="2589627"/>
                  </a:lnTo>
                  <a:lnTo>
                    <a:pt x="2936500" y="2628438"/>
                  </a:lnTo>
                  <a:lnTo>
                    <a:pt x="2911285" y="2666496"/>
                  </a:lnTo>
                  <a:lnTo>
                    <a:pt x="2885109" y="2703783"/>
                  </a:lnTo>
                  <a:lnTo>
                    <a:pt x="2857992" y="2740277"/>
                  </a:lnTo>
                  <a:lnTo>
                    <a:pt x="2829950" y="2775960"/>
                  </a:lnTo>
                  <a:lnTo>
                    <a:pt x="2801004" y="2810811"/>
                  </a:lnTo>
                  <a:lnTo>
                    <a:pt x="2771173" y="2844811"/>
                  </a:lnTo>
                  <a:lnTo>
                    <a:pt x="2740474" y="2877940"/>
                  </a:lnTo>
                  <a:lnTo>
                    <a:pt x="2708927" y="2910179"/>
                  </a:lnTo>
                  <a:lnTo>
                    <a:pt x="2676551" y="2941507"/>
                  </a:lnTo>
                  <a:lnTo>
                    <a:pt x="2643365" y="2971905"/>
                  </a:lnTo>
                  <a:lnTo>
                    <a:pt x="2609386" y="3001353"/>
                  </a:lnTo>
                  <a:lnTo>
                    <a:pt x="2574635" y="3029831"/>
                  </a:lnTo>
                  <a:lnTo>
                    <a:pt x="2539130" y="3057320"/>
                  </a:lnTo>
                  <a:lnTo>
                    <a:pt x="2502889" y="3083799"/>
                  </a:lnTo>
                  <a:lnTo>
                    <a:pt x="2465932" y="3109249"/>
                  </a:lnTo>
                  <a:lnTo>
                    <a:pt x="2428278" y="3133651"/>
                  </a:lnTo>
                  <a:lnTo>
                    <a:pt x="2389945" y="3156984"/>
                  </a:lnTo>
                  <a:lnTo>
                    <a:pt x="2350951" y="3179228"/>
                  </a:lnTo>
                  <a:lnTo>
                    <a:pt x="2311317" y="3200364"/>
                  </a:lnTo>
                  <a:lnTo>
                    <a:pt x="2271060" y="3220373"/>
                  </a:lnTo>
                  <a:lnTo>
                    <a:pt x="2230200" y="3239234"/>
                  </a:lnTo>
                  <a:lnTo>
                    <a:pt x="2188756" y="3256928"/>
                  </a:lnTo>
                  <a:lnTo>
                    <a:pt x="2146745" y="3273434"/>
                  </a:lnTo>
                  <a:lnTo>
                    <a:pt x="2104187" y="3288733"/>
                  </a:lnTo>
                  <a:lnTo>
                    <a:pt x="2061101" y="3302806"/>
                  </a:lnTo>
                  <a:lnTo>
                    <a:pt x="2017506" y="3315632"/>
                  </a:lnTo>
                  <a:lnTo>
                    <a:pt x="1973420" y="3327192"/>
                  </a:lnTo>
                  <a:lnTo>
                    <a:pt x="1928863" y="3337466"/>
                  </a:lnTo>
                  <a:lnTo>
                    <a:pt x="1883852" y="3346435"/>
                  </a:lnTo>
                  <a:lnTo>
                    <a:pt x="1838408" y="3354078"/>
                  </a:lnTo>
                  <a:lnTo>
                    <a:pt x="1792548" y="3360375"/>
                  </a:lnTo>
                  <a:lnTo>
                    <a:pt x="1746292" y="3365308"/>
                  </a:lnTo>
                  <a:lnTo>
                    <a:pt x="1699658" y="3368855"/>
                  </a:lnTo>
                  <a:lnTo>
                    <a:pt x="1652665" y="3370998"/>
                  </a:lnTo>
                  <a:lnTo>
                    <a:pt x="1605332" y="3371717"/>
                  </a:lnTo>
                  <a:lnTo>
                    <a:pt x="1558000" y="3370998"/>
                  </a:lnTo>
                  <a:lnTo>
                    <a:pt x="1511007" y="3368855"/>
                  </a:lnTo>
                  <a:lnTo>
                    <a:pt x="1464373" y="3365308"/>
                  </a:lnTo>
                  <a:lnTo>
                    <a:pt x="1418117" y="3360375"/>
                  </a:lnTo>
                  <a:lnTo>
                    <a:pt x="1372257" y="3354078"/>
                  </a:lnTo>
                  <a:lnTo>
                    <a:pt x="1326812" y="3346435"/>
                  </a:lnTo>
                  <a:lnTo>
                    <a:pt x="1281802" y="3337466"/>
                  </a:lnTo>
                  <a:lnTo>
                    <a:pt x="1237244" y="3327192"/>
                  </a:lnTo>
                  <a:lnTo>
                    <a:pt x="1193158" y="3315632"/>
                  </a:lnTo>
                  <a:lnTo>
                    <a:pt x="1149563" y="3302806"/>
                  </a:lnTo>
                  <a:lnTo>
                    <a:pt x="1106477" y="3288733"/>
                  </a:lnTo>
                  <a:lnTo>
                    <a:pt x="1063920" y="3273434"/>
                  </a:lnTo>
                  <a:lnTo>
                    <a:pt x="1021909" y="3256928"/>
                  </a:lnTo>
                  <a:lnTo>
                    <a:pt x="980464" y="3239234"/>
                  </a:lnTo>
                  <a:lnTo>
                    <a:pt x="939604" y="3220373"/>
                  </a:lnTo>
                  <a:lnTo>
                    <a:pt x="899348" y="3200364"/>
                  </a:lnTo>
                  <a:lnTo>
                    <a:pt x="859713" y="3179228"/>
                  </a:lnTo>
                  <a:lnTo>
                    <a:pt x="820720" y="3156984"/>
                  </a:lnTo>
                  <a:lnTo>
                    <a:pt x="782387" y="3133651"/>
                  </a:lnTo>
                  <a:lnTo>
                    <a:pt x="744732" y="3109249"/>
                  </a:lnTo>
                  <a:lnTo>
                    <a:pt x="707775" y="3083799"/>
                  </a:lnTo>
                  <a:lnTo>
                    <a:pt x="671535" y="3057320"/>
                  </a:lnTo>
                  <a:lnTo>
                    <a:pt x="636030" y="3029831"/>
                  </a:lnTo>
                  <a:lnTo>
                    <a:pt x="601279" y="3001353"/>
                  </a:lnTo>
                  <a:lnTo>
                    <a:pt x="567300" y="2971905"/>
                  </a:lnTo>
                  <a:lnTo>
                    <a:pt x="534114" y="2941507"/>
                  </a:lnTo>
                  <a:lnTo>
                    <a:pt x="501737" y="2910179"/>
                  </a:lnTo>
                  <a:lnTo>
                    <a:pt x="470191" y="2877940"/>
                  </a:lnTo>
                  <a:lnTo>
                    <a:pt x="439492" y="2844811"/>
                  </a:lnTo>
                  <a:lnTo>
                    <a:pt x="409660" y="2810811"/>
                  </a:lnTo>
                  <a:lnTo>
                    <a:pt x="380714" y="2775960"/>
                  </a:lnTo>
                  <a:lnTo>
                    <a:pt x="352673" y="2740277"/>
                  </a:lnTo>
                  <a:lnTo>
                    <a:pt x="325555" y="2703783"/>
                  </a:lnTo>
                  <a:lnTo>
                    <a:pt x="299380" y="2666496"/>
                  </a:lnTo>
                  <a:lnTo>
                    <a:pt x="274165" y="2628438"/>
                  </a:lnTo>
                  <a:lnTo>
                    <a:pt x="249931" y="2589627"/>
                  </a:lnTo>
                  <a:lnTo>
                    <a:pt x="226695" y="2550084"/>
                  </a:lnTo>
                  <a:lnTo>
                    <a:pt x="204476" y="2509828"/>
                  </a:lnTo>
                  <a:lnTo>
                    <a:pt x="183294" y="2468879"/>
                  </a:lnTo>
                  <a:lnTo>
                    <a:pt x="163167" y="2427256"/>
                  </a:lnTo>
                  <a:lnTo>
                    <a:pt x="144115" y="2384980"/>
                  </a:lnTo>
                  <a:lnTo>
                    <a:pt x="126155" y="2342071"/>
                  </a:lnTo>
                  <a:lnTo>
                    <a:pt x="109306" y="2298547"/>
                  </a:lnTo>
                  <a:lnTo>
                    <a:pt x="93588" y="2254429"/>
                  </a:lnTo>
                  <a:lnTo>
                    <a:pt x="79020" y="2209737"/>
                  </a:lnTo>
                  <a:lnTo>
                    <a:pt x="65619" y="2164489"/>
                  </a:lnTo>
                  <a:lnTo>
                    <a:pt x="53405" y="2118707"/>
                  </a:lnTo>
                  <a:lnTo>
                    <a:pt x="42397" y="2072410"/>
                  </a:lnTo>
                  <a:lnTo>
                    <a:pt x="32614" y="2025618"/>
                  </a:lnTo>
                  <a:lnTo>
                    <a:pt x="24074" y="1978349"/>
                  </a:lnTo>
                  <a:lnTo>
                    <a:pt x="16796" y="1930625"/>
                  </a:lnTo>
                  <a:lnTo>
                    <a:pt x="10800" y="1882465"/>
                  </a:lnTo>
                  <a:lnTo>
                    <a:pt x="6103" y="1833888"/>
                  </a:lnTo>
                  <a:lnTo>
                    <a:pt x="2725" y="1784915"/>
                  </a:lnTo>
                  <a:lnTo>
                    <a:pt x="684" y="1735565"/>
                  </a:lnTo>
                  <a:lnTo>
                    <a:pt x="0" y="1685858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765163" y="7752588"/>
            <a:ext cx="1824989" cy="96654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54659" marR="5080" indent="-442595">
              <a:lnSpc>
                <a:spcPts val="3790"/>
              </a:lnSpc>
              <a:spcBef>
                <a:spcPts val="250"/>
              </a:spcBef>
            </a:pPr>
            <a:r>
              <a:rPr sz="2800" b="1" spc="-615" dirty="0">
                <a:latin typeface="Arial"/>
                <a:cs typeface="Arial"/>
              </a:rPr>
              <a:t>C</a:t>
            </a:r>
            <a:r>
              <a:rPr sz="2800" b="1" spc="-235" dirty="0">
                <a:latin typeface="Arial"/>
                <a:cs typeface="Arial"/>
              </a:rPr>
              <a:t>o</a:t>
            </a:r>
            <a:r>
              <a:rPr sz="2800" b="1" spc="-265" dirty="0">
                <a:latin typeface="Arial"/>
                <a:cs typeface="Arial"/>
              </a:rPr>
              <a:t>n</a:t>
            </a:r>
            <a:r>
              <a:rPr sz="2800" b="1" spc="-140" dirty="0">
                <a:latin typeface="Arial"/>
                <a:cs typeface="Arial"/>
              </a:rPr>
              <a:t>flic</a:t>
            </a:r>
            <a:r>
              <a:rPr sz="2800" b="1" spc="-125" dirty="0">
                <a:latin typeface="Arial"/>
                <a:cs typeface="Arial"/>
              </a:rPr>
              <a:t>t</a:t>
            </a:r>
            <a:r>
              <a:rPr sz="2800" b="1" spc="-110" dirty="0">
                <a:latin typeface="Arial"/>
                <a:cs typeface="Arial"/>
              </a:rPr>
              <a:t>i</a:t>
            </a:r>
            <a:r>
              <a:rPr sz="2800" b="1" spc="-240" dirty="0">
                <a:latin typeface="Arial"/>
                <a:cs typeface="Arial"/>
              </a:rPr>
              <a:t>n</a:t>
            </a:r>
            <a:r>
              <a:rPr sz="2800" b="1" spc="-280" dirty="0">
                <a:latin typeface="Arial"/>
                <a:cs typeface="Arial"/>
              </a:rPr>
              <a:t>g  </a:t>
            </a:r>
            <a:r>
              <a:rPr sz="2800" b="1" spc="-370" dirty="0">
                <a:latin typeface="Arial"/>
                <a:cs typeface="Arial"/>
              </a:rPr>
              <a:t>Laws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541623" y="6578606"/>
            <a:ext cx="3236595" cy="3397250"/>
            <a:chOff x="7541623" y="6578606"/>
            <a:chExt cx="3236595" cy="3397250"/>
          </a:xfrm>
        </p:grpSpPr>
        <p:sp>
          <p:nvSpPr>
            <p:cNvPr id="15" name="object 15"/>
            <p:cNvSpPr/>
            <p:nvPr/>
          </p:nvSpPr>
          <p:spPr>
            <a:xfrm>
              <a:off x="7554316" y="6591306"/>
              <a:ext cx="3212465" cy="3373754"/>
            </a:xfrm>
            <a:custGeom>
              <a:avLst/>
              <a:gdLst/>
              <a:ahLst/>
              <a:cxnLst/>
              <a:rect l="l" t="t" r="r" b="b"/>
              <a:pathLst>
                <a:path w="3212465" h="3373754">
                  <a:moveTo>
                    <a:pt x="1606156" y="0"/>
                  </a:moveTo>
                  <a:lnTo>
                    <a:pt x="1558799" y="719"/>
                  </a:lnTo>
                  <a:lnTo>
                    <a:pt x="1511782" y="2863"/>
                  </a:lnTo>
                  <a:lnTo>
                    <a:pt x="1465124" y="6412"/>
                  </a:lnTo>
                  <a:lnTo>
                    <a:pt x="1418844" y="11347"/>
                  </a:lnTo>
                  <a:lnTo>
                    <a:pt x="1372960" y="17648"/>
                  </a:lnTo>
                  <a:lnTo>
                    <a:pt x="1327492" y="25295"/>
                  </a:lnTo>
                  <a:lnTo>
                    <a:pt x="1282459" y="34268"/>
                  </a:lnTo>
                  <a:lnTo>
                    <a:pt x="1237878" y="44547"/>
                  </a:lnTo>
                  <a:lnTo>
                    <a:pt x="1193770" y="56113"/>
                  </a:lnTo>
                  <a:lnTo>
                    <a:pt x="1150152" y="68946"/>
                  </a:lnTo>
                  <a:lnTo>
                    <a:pt x="1107044" y="83025"/>
                  </a:lnTo>
                  <a:lnTo>
                    <a:pt x="1064465" y="98333"/>
                  </a:lnTo>
                  <a:lnTo>
                    <a:pt x="1022433" y="114847"/>
                  </a:lnTo>
                  <a:lnTo>
                    <a:pt x="980967" y="132550"/>
                  </a:lnTo>
                  <a:lnTo>
                    <a:pt x="940086" y="151420"/>
                  </a:lnTo>
                  <a:lnTo>
                    <a:pt x="899808" y="171439"/>
                  </a:lnTo>
                  <a:lnTo>
                    <a:pt x="860154" y="192586"/>
                  </a:lnTo>
                  <a:lnTo>
                    <a:pt x="821141" y="214842"/>
                  </a:lnTo>
                  <a:lnTo>
                    <a:pt x="782788" y="238187"/>
                  </a:lnTo>
                  <a:lnTo>
                    <a:pt x="745114" y="262600"/>
                  </a:lnTo>
                  <a:lnTo>
                    <a:pt x="708138" y="288064"/>
                  </a:lnTo>
                  <a:lnTo>
                    <a:pt x="671879" y="314556"/>
                  </a:lnTo>
                  <a:lnTo>
                    <a:pt x="636355" y="342059"/>
                  </a:lnTo>
                  <a:lnTo>
                    <a:pt x="601586" y="370551"/>
                  </a:lnTo>
                  <a:lnTo>
                    <a:pt x="567591" y="400014"/>
                  </a:lnTo>
                  <a:lnTo>
                    <a:pt x="534387" y="430427"/>
                  </a:lnTo>
                  <a:lnTo>
                    <a:pt x="501994" y="461771"/>
                  </a:lnTo>
                  <a:lnTo>
                    <a:pt x="470431" y="494026"/>
                  </a:lnTo>
                  <a:lnTo>
                    <a:pt x="439717" y="527172"/>
                  </a:lnTo>
                  <a:lnTo>
                    <a:pt x="409870" y="561190"/>
                  </a:lnTo>
                  <a:lnTo>
                    <a:pt x="380909" y="596059"/>
                  </a:lnTo>
                  <a:lnTo>
                    <a:pt x="352854" y="631760"/>
                  </a:lnTo>
                  <a:lnTo>
                    <a:pt x="325722" y="668272"/>
                  </a:lnTo>
                  <a:lnTo>
                    <a:pt x="299533" y="705578"/>
                  </a:lnTo>
                  <a:lnTo>
                    <a:pt x="274305" y="743655"/>
                  </a:lnTo>
                  <a:lnTo>
                    <a:pt x="250058" y="782486"/>
                  </a:lnTo>
                  <a:lnTo>
                    <a:pt x="226811" y="822049"/>
                  </a:lnTo>
                  <a:lnTo>
                    <a:pt x="204581" y="862325"/>
                  </a:lnTo>
                  <a:lnTo>
                    <a:pt x="183388" y="903295"/>
                  </a:lnTo>
                  <a:lnTo>
                    <a:pt x="163251" y="944939"/>
                  </a:lnTo>
                  <a:lnTo>
                    <a:pt x="144188" y="987236"/>
                  </a:lnTo>
                  <a:lnTo>
                    <a:pt x="126219" y="1030168"/>
                  </a:lnTo>
                  <a:lnTo>
                    <a:pt x="109362" y="1073713"/>
                  </a:lnTo>
                  <a:lnTo>
                    <a:pt x="93636" y="1117854"/>
                  </a:lnTo>
                  <a:lnTo>
                    <a:pt x="79060" y="1162569"/>
                  </a:lnTo>
                  <a:lnTo>
                    <a:pt x="65653" y="1207839"/>
                  </a:lnTo>
                  <a:lnTo>
                    <a:pt x="53433" y="1253644"/>
                  </a:lnTo>
                  <a:lnTo>
                    <a:pt x="42419" y="1299964"/>
                  </a:lnTo>
                  <a:lnTo>
                    <a:pt x="32631" y="1346781"/>
                  </a:lnTo>
                  <a:lnTo>
                    <a:pt x="24087" y="1394073"/>
                  </a:lnTo>
                  <a:lnTo>
                    <a:pt x="16805" y="1441821"/>
                  </a:lnTo>
                  <a:lnTo>
                    <a:pt x="10805" y="1490006"/>
                  </a:lnTo>
                  <a:lnTo>
                    <a:pt x="6106" y="1538607"/>
                  </a:lnTo>
                  <a:lnTo>
                    <a:pt x="2726" y="1587605"/>
                  </a:lnTo>
                  <a:lnTo>
                    <a:pt x="684" y="1636980"/>
                  </a:lnTo>
                  <a:lnTo>
                    <a:pt x="0" y="1686712"/>
                  </a:lnTo>
                  <a:lnTo>
                    <a:pt x="684" y="1736444"/>
                  </a:lnTo>
                  <a:lnTo>
                    <a:pt x="2726" y="1785819"/>
                  </a:lnTo>
                  <a:lnTo>
                    <a:pt x="6106" y="1834817"/>
                  </a:lnTo>
                  <a:lnTo>
                    <a:pt x="10805" y="1883418"/>
                  </a:lnTo>
                  <a:lnTo>
                    <a:pt x="16805" y="1931603"/>
                  </a:lnTo>
                  <a:lnTo>
                    <a:pt x="24087" y="1979351"/>
                  </a:lnTo>
                  <a:lnTo>
                    <a:pt x="32631" y="2026643"/>
                  </a:lnTo>
                  <a:lnTo>
                    <a:pt x="42419" y="2073459"/>
                  </a:lnTo>
                  <a:lnTo>
                    <a:pt x="53433" y="2119780"/>
                  </a:lnTo>
                  <a:lnTo>
                    <a:pt x="65653" y="2165585"/>
                  </a:lnTo>
                  <a:lnTo>
                    <a:pt x="79060" y="2210855"/>
                  </a:lnTo>
                  <a:lnTo>
                    <a:pt x="93636" y="2255570"/>
                  </a:lnTo>
                  <a:lnTo>
                    <a:pt x="109362" y="2299711"/>
                  </a:lnTo>
                  <a:lnTo>
                    <a:pt x="126219" y="2343256"/>
                  </a:lnTo>
                  <a:lnTo>
                    <a:pt x="144188" y="2386188"/>
                  </a:lnTo>
                  <a:lnTo>
                    <a:pt x="163251" y="2428485"/>
                  </a:lnTo>
                  <a:lnTo>
                    <a:pt x="183388" y="2470129"/>
                  </a:lnTo>
                  <a:lnTo>
                    <a:pt x="204581" y="2511098"/>
                  </a:lnTo>
                  <a:lnTo>
                    <a:pt x="226811" y="2551375"/>
                  </a:lnTo>
                  <a:lnTo>
                    <a:pt x="250058" y="2590938"/>
                  </a:lnTo>
                  <a:lnTo>
                    <a:pt x="274305" y="2629769"/>
                  </a:lnTo>
                  <a:lnTo>
                    <a:pt x="299533" y="2667846"/>
                  </a:lnTo>
                  <a:lnTo>
                    <a:pt x="325722" y="2705151"/>
                  </a:lnTo>
                  <a:lnTo>
                    <a:pt x="352854" y="2741664"/>
                  </a:lnTo>
                  <a:lnTo>
                    <a:pt x="380909" y="2777365"/>
                  </a:lnTo>
                  <a:lnTo>
                    <a:pt x="409870" y="2812234"/>
                  </a:lnTo>
                  <a:lnTo>
                    <a:pt x="439717" y="2846251"/>
                  </a:lnTo>
                  <a:lnTo>
                    <a:pt x="470431" y="2879397"/>
                  </a:lnTo>
                  <a:lnTo>
                    <a:pt x="501994" y="2911652"/>
                  </a:lnTo>
                  <a:lnTo>
                    <a:pt x="534387" y="2942996"/>
                  </a:lnTo>
                  <a:lnTo>
                    <a:pt x="567591" y="2973410"/>
                  </a:lnTo>
                  <a:lnTo>
                    <a:pt x="601586" y="3002872"/>
                  </a:lnTo>
                  <a:lnTo>
                    <a:pt x="636355" y="3031365"/>
                  </a:lnTo>
                  <a:lnTo>
                    <a:pt x="671879" y="3058867"/>
                  </a:lnTo>
                  <a:lnTo>
                    <a:pt x="708138" y="3085360"/>
                  </a:lnTo>
                  <a:lnTo>
                    <a:pt x="745114" y="3110823"/>
                  </a:lnTo>
                  <a:lnTo>
                    <a:pt x="782788" y="3135237"/>
                  </a:lnTo>
                  <a:lnTo>
                    <a:pt x="821141" y="3158582"/>
                  </a:lnTo>
                  <a:lnTo>
                    <a:pt x="860154" y="3180838"/>
                  </a:lnTo>
                  <a:lnTo>
                    <a:pt x="899808" y="3201985"/>
                  </a:lnTo>
                  <a:lnTo>
                    <a:pt x="940086" y="3222004"/>
                  </a:lnTo>
                  <a:lnTo>
                    <a:pt x="980967" y="3240874"/>
                  </a:lnTo>
                  <a:lnTo>
                    <a:pt x="1022433" y="3258576"/>
                  </a:lnTo>
                  <a:lnTo>
                    <a:pt x="1064465" y="3275091"/>
                  </a:lnTo>
                  <a:lnTo>
                    <a:pt x="1107044" y="3290398"/>
                  </a:lnTo>
                  <a:lnTo>
                    <a:pt x="1150152" y="3304478"/>
                  </a:lnTo>
                  <a:lnTo>
                    <a:pt x="1193770" y="3317311"/>
                  </a:lnTo>
                  <a:lnTo>
                    <a:pt x="1237878" y="3328877"/>
                  </a:lnTo>
                  <a:lnTo>
                    <a:pt x="1282459" y="3339156"/>
                  </a:lnTo>
                  <a:lnTo>
                    <a:pt x="1327492" y="3348129"/>
                  </a:lnTo>
                  <a:lnTo>
                    <a:pt x="1372960" y="3355776"/>
                  </a:lnTo>
                  <a:lnTo>
                    <a:pt x="1418844" y="3362077"/>
                  </a:lnTo>
                  <a:lnTo>
                    <a:pt x="1465124" y="3367012"/>
                  </a:lnTo>
                  <a:lnTo>
                    <a:pt x="1511782" y="3370561"/>
                  </a:lnTo>
                  <a:lnTo>
                    <a:pt x="1558799" y="3372705"/>
                  </a:lnTo>
                  <a:lnTo>
                    <a:pt x="1606156" y="3373424"/>
                  </a:lnTo>
                  <a:lnTo>
                    <a:pt x="1653512" y="3372705"/>
                  </a:lnTo>
                  <a:lnTo>
                    <a:pt x="1700528" y="3370561"/>
                  </a:lnTo>
                  <a:lnTo>
                    <a:pt x="1747186" y="3367012"/>
                  </a:lnTo>
                  <a:lnTo>
                    <a:pt x="1793465" y="3362077"/>
                  </a:lnTo>
                  <a:lnTo>
                    <a:pt x="1839348" y="3355776"/>
                  </a:lnTo>
                  <a:lnTo>
                    <a:pt x="1884815" y="3348129"/>
                  </a:lnTo>
                  <a:lnTo>
                    <a:pt x="1929848" y="3339156"/>
                  </a:lnTo>
                  <a:lnTo>
                    <a:pt x="1974428" y="3328877"/>
                  </a:lnTo>
                  <a:lnTo>
                    <a:pt x="2018536" y="3317311"/>
                  </a:lnTo>
                  <a:lnTo>
                    <a:pt x="2062153" y="3304478"/>
                  </a:lnTo>
                  <a:lnTo>
                    <a:pt x="2105261" y="3290398"/>
                  </a:lnTo>
                  <a:lnTo>
                    <a:pt x="2147840" y="3275091"/>
                  </a:lnTo>
                  <a:lnTo>
                    <a:pt x="2189872" y="3258576"/>
                  </a:lnTo>
                  <a:lnTo>
                    <a:pt x="2231338" y="3240874"/>
                  </a:lnTo>
                  <a:lnTo>
                    <a:pt x="2272218" y="3222004"/>
                  </a:lnTo>
                  <a:lnTo>
                    <a:pt x="2312495" y="3201985"/>
                  </a:lnTo>
                  <a:lnTo>
                    <a:pt x="2352149" y="3180838"/>
                  </a:lnTo>
                  <a:lnTo>
                    <a:pt x="2391162" y="3158582"/>
                  </a:lnTo>
                  <a:lnTo>
                    <a:pt x="2429515" y="3135237"/>
                  </a:lnTo>
                  <a:lnTo>
                    <a:pt x="2467188" y="3110823"/>
                  </a:lnTo>
                  <a:lnTo>
                    <a:pt x="2504164" y="3085360"/>
                  </a:lnTo>
                  <a:lnTo>
                    <a:pt x="2540423" y="3058867"/>
                  </a:lnTo>
                  <a:lnTo>
                    <a:pt x="2575946" y="3031365"/>
                  </a:lnTo>
                  <a:lnTo>
                    <a:pt x="2610715" y="3002872"/>
                  </a:lnTo>
                  <a:lnTo>
                    <a:pt x="2644710" y="2973410"/>
                  </a:lnTo>
                  <a:lnTo>
                    <a:pt x="2677914" y="2942996"/>
                  </a:lnTo>
                  <a:lnTo>
                    <a:pt x="2710306" y="2911652"/>
                  </a:lnTo>
                  <a:lnTo>
                    <a:pt x="2741869" y="2879397"/>
                  </a:lnTo>
                  <a:lnTo>
                    <a:pt x="2772583" y="2846251"/>
                  </a:lnTo>
                  <a:lnTo>
                    <a:pt x="2802430" y="2812234"/>
                  </a:lnTo>
                  <a:lnTo>
                    <a:pt x="2831391" y="2777365"/>
                  </a:lnTo>
                  <a:lnTo>
                    <a:pt x="2859446" y="2741664"/>
                  </a:lnTo>
                  <a:lnTo>
                    <a:pt x="2886578" y="2705151"/>
                  </a:lnTo>
                  <a:lnTo>
                    <a:pt x="2912767" y="2667846"/>
                  </a:lnTo>
                  <a:lnTo>
                    <a:pt x="2937994" y="2629769"/>
                  </a:lnTo>
                  <a:lnTo>
                    <a:pt x="2962241" y="2590938"/>
                  </a:lnTo>
                  <a:lnTo>
                    <a:pt x="2985489" y="2551375"/>
                  </a:lnTo>
                  <a:lnTo>
                    <a:pt x="3007718" y="2511098"/>
                  </a:lnTo>
                  <a:lnTo>
                    <a:pt x="3028911" y="2470129"/>
                  </a:lnTo>
                  <a:lnTo>
                    <a:pt x="3049048" y="2428485"/>
                  </a:lnTo>
                  <a:lnTo>
                    <a:pt x="3068111" y="2386188"/>
                  </a:lnTo>
                  <a:lnTo>
                    <a:pt x="3086080" y="2343256"/>
                  </a:lnTo>
                  <a:lnTo>
                    <a:pt x="3102937" y="2299711"/>
                  </a:lnTo>
                  <a:lnTo>
                    <a:pt x="3118663" y="2255570"/>
                  </a:lnTo>
                  <a:lnTo>
                    <a:pt x="3133239" y="2210855"/>
                  </a:lnTo>
                  <a:lnTo>
                    <a:pt x="3146646" y="2165585"/>
                  </a:lnTo>
                  <a:lnTo>
                    <a:pt x="3158866" y="2119780"/>
                  </a:lnTo>
                  <a:lnTo>
                    <a:pt x="3169880" y="2073459"/>
                  </a:lnTo>
                  <a:lnTo>
                    <a:pt x="3179668" y="2026643"/>
                  </a:lnTo>
                  <a:lnTo>
                    <a:pt x="3188212" y="1979351"/>
                  </a:lnTo>
                  <a:lnTo>
                    <a:pt x="3195494" y="1931603"/>
                  </a:lnTo>
                  <a:lnTo>
                    <a:pt x="3201494" y="1883418"/>
                  </a:lnTo>
                  <a:lnTo>
                    <a:pt x="3206193" y="1834817"/>
                  </a:lnTo>
                  <a:lnTo>
                    <a:pt x="3209573" y="1785819"/>
                  </a:lnTo>
                  <a:lnTo>
                    <a:pt x="3211615" y="1736444"/>
                  </a:lnTo>
                  <a:lnTo>
                    <a:pt x="3212299" y="1686712"/>
                  </a:lnTo>
                  <a:lnTo>
                    <a:pt x="3211615" y="1636980"/>
                  </a:lnTo>
                  <a:lnTo>
                    <a:pt x="3209573" y="1587605"/>
                  </a:lnTo>
                  <a:lnTo>
                    <a:pt x="3206193" y="1538607"/>
                  </a:lnTo>
                  <a:lnTo>
                    <a:pt x="3201494" y="1490006"/>
                  </a:lnTo>
                  <a:lnTo>
                    <a:pt x="3195494" y="1441821"/>
                  </a:lnTo>
                  <a:lnTo>
                    <a:pt x="3188212" y="1394073"/>
                  </a:lnTo>
                  <a:lnTo>
                    <a:pt x="3179668" y="1346781"/>
                  </a:lnTo>
                  <a:lnTo>
                    <a:pt x="3169880" y="1299964"/>
                  </a:lnTo>
                  <a:lnTo>
                    <a:pt x="3158866" y="1253644"/>
                  </a:lnTo>
                  <a:lnTo>
                    <a:pt x="3146646" y="1207839"/>
                  </a:lnTo>
                  <a:lnTo>
                    <a:pt x="3133239" y="1162569"/>
                  </a:lnTo>
                  <a:lnTo>
                    <a:pt x="3118663" y="1117854"/>
                  </a:lnTo>
                  <a:lnTo>
                    <a:pt x="3102937" y="1073713"/>
                  </a:lnTo>
                  <a:lnTo>
                    <a:pt x="3086080" y="1030168"/>
                  </a:lnTo>
                  <a:lnTo>
                    <a:pt x="3068111" y="987236"/>
                  </a:lnTo>
                  <a:lnTo>
                    <a:pt x="3049048" y="944939"/>
                  </a:lnTo>
                  <a:lnTo>
                    <a:pt x="3028911" y="903295"/>
                  </a:lnTo>
                  <a:lnTo>
                    <a:pt x="3007718" y="862325"/>
                  </a:lnTo>
                  <a:lnTo>
                    <a:pt x="2985489" y="822049"/>
                  </a:lnTo>
                  <a:lnTo>
                    <a:pt x="2962241" y="782486"/>
                  </a:lnTo>
                  <a:lnTo>
                    <a:pt x="2937994" y="743655"/>
                  </a:lnTo>
                  <a:lnTo>
                    <a:pt x="2912767" y="705578"/>
                  </a:lnTo>
                  <a:lnTo>
                    <a:pt x="2886578" y="668272"/>
                  </a:lnTo>
                  <a:lnTo>
                    <a:pt x="2859446" y="631760"/>
                  </a:lnTo>
                  <a:lnTo>
                    <a:pt x="2831391" y="596059"/>
                  </a:lnTo>
                  <a:lnTo>
                    <a:pt x="2802430" y="561190"/>
                  </a:lnTo>
                  <a:lnTo>
                    <a:pt x="2772583" y="527172"/>
                  </a:lnTo>
                  <a:lnTo>
                    <a:pt x="2741869" y="494026"/>
                  </a:lnTo>
                  <a:lnTo>
                    <a:pt x="2710306" y="461771"/>
                  </a:lnTo>
                  <a:lnTo>
                    <a:pt x="2677914" y="430427"/>
                  </a:lnTo>
                  <a:lnTo>
                    <a:pt x="2644710" y="400014"/>
                  </a:lnTo>
                  <a:lnTo>
                    <a:pt x="2610715" y="370551"/>
                  </a:lnTo>
                  <a:lnTo>
                    <a:pt x="2575946" y="342059"/>
                  </a:lnTo>
                  <a:lnTo>
                    <a:pt x="2540423" y="314556"/>
                  </a:lnTo>
                  <a:lnTo>
                    <a:pt x="2504164" y="288064"/>
                  </a:lnTo>
                  <a:lnTo>
                    <a:pt x="2467188" y="262600"/>
                  </a:lnTo>
                  <a:lnTo>
                    <a:pt x="2429515" y="238187"/>
                  </a:lnTo>
                  <a:lnTo>
                    <a:pt x="2391162" y="214842"/>
                  </a:lnTo>
                  <a:lnTo>
                    <a:pt x="2352149" y="192586"/>
                  </a:lnTo>
                  <a:lnTo>
                    <a:pt x="2312495" y="171439"/>
                  </a:lnTo>
                  <a:lnTo>
                    <a:pt x="2272218" y="151420"/>
                  </a:lnTo>
                  <a:lnTo>
                    <a:pt x="2231338" y="132550"/>
                  </a:lnTo>
                  <a:lnTo>
                    <a:pt x="2189872" y="114847"/>
                  </a:lnTo>
                  <a:lnTo>
                    <a:pt x="2147840" y="98333"/>
                  </a:lnTo>
                  <a:lnTo>
                    <a:pt x="2105261" y="83025"/>
                  </a:lnTo>
                  <a:lnTo>
                    <a:pt x="2062153" y="68946"/>
                  </a:lnTo>
                  <a:lnTo>
                    <a:pt x="2018536" y="56113"/>
                  </a:lnTo>
                  <a:lnTo>
                    <a:pt x="1974428" y="44547"/>
                  </a:lnTo>
                  <a:lnTo>
                    <a:pt x="1929848" y="34268"/>
                  </a:lnTo>
                  <a:lnTo>
                    <a:pt x="1884815" y="25295"/>
                  </a:lnTo>
                  <a:lnTo>
                    <a:pt x="1839348" y="17648"/>
                  </a:lnTo>
                  <a:lnTo>
                    <a:pt x="1793465" y="11347"/>
                  </a:lnTo>
                  <a:lnTo>
                    <a:pt x="1747186" y="6412"/>
                  </a:lnTo>
                  <a:lnTo>
                    <a:pt x="1700528" y="2863"/>
                  </a:lnTo>
                  <a:lnTo>
                    <a:pt x="1653512" y="719"/>
                  </a:lnTo>
                  <a:lnTo>
                    <a:pt x="1606156" y="0"/>
                  </a:lnTo>
                  <a:close/>
                </a:path>
              </a:pathLst>
            </a:custGeom>
            <a:solidFill>
              <a:srgbClr val="65783A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54316" y="6591299"/>
              <a:ext cx="3211195" cy="3371850"/>
            </a:xfrm>
            <a:custGeom>
              <a:avLst/>
              <a:gdLst/>
              <a:ahLst/>
              <a:cxnLst/>
              <a:rect l="l" t="t" r="r" b="b"/>
              <a:pathLst>
                <a:path w="3211195" h="3371850">
                  <a:moveTo>
                    <a:pt x="0" y="1685858"/>
                  </a:moveTo>
                  <a:lnTo>
                    <a:pt x="684" y="1636151"/>
                  </a:lnTo>
                  <a:lnTo>
                    <a:pt x="2725" y="1586801"/>
                  </a:lnTo>
                  <a:lnTo>
                    <a:pt x="6103" y="1537828"/>
                  </a:lnTo>
                  <a:lnTo>
                    <a:pt x="10800" y="1489252"/>
                  </a:lnTo>
                  <a:lnTo>
                    <a:pt x="16796" y="1441091"/>
                  </a:lnTo>
                  <a:lnTo>
                    <a:pt x="24074" y="1393367"/>
                  </a:lnTo>
                  <a:lnTo>
                    <a:pt x="32614" y="1346099"/>
                  </a:lnTo>
                  <a:lnTo>
                    <a:pt x="42397" y="1299306"/>
                  </a:lnTo>
                  <a:lnTo>
                    <a:pt x="53405" y="1253009"/>
                  </a:lnTo>
                  <a:lnTo>
                    <a:pt x="65619" y="1207227"/>
                  </a:lnTo>
                  <a:lnTo>
                    <a:pt x="79020" y="1161980"/>
                  </a:lnTo>
                  <a:lnTo>
                    <a:pt x="93588" y="1117288"/>
                  </a:lnTo>
                  <a:lnTo>
                    <a:pt x="109306" y="1073170"/>
                  </a:lnTo>
                  <a:lnTo>
                    <a:pt x="126155" y="1029646"/>
                  </a:lnTo>
                  <a:lnTo>
                    <a:pt x="144115" y="986736"/>
                  </a:lnTo>
                  <a:lnTo>
                    <a:pt x="163167" y="944460"/>
                  </a:lnTo>
                  <a:lnTo>
                    <a:pt x="183294" y="902838"/>
                  </a:lnTo>
                  <a:lnTo>
                    <a:pt x="204476" y="861889"/>
                  </a:lnTo>
                  <a:lnTo>
                    <a:pt x="226695" y="821633"/>
                  </a:lnTo>
                  <a:lnTo>
                    <a:pt x="249931" y="782089"/>
                  </a:lnTo>
                  <a:lnTo>
                    <a:pt x="274165" y="743279"/>
                  </a:lnTo>
                  <a:lnTo>
                    <a:pt x="299380" y="705220"/>
                  </a:lnTo>
                  <a:lnTo>
                    <a:pt x="325555" y="667934"/>
                  </a:lnTo>
                  <a:lnTo>
                    <a:pt x="352673" y="631440"/>
                  </a:lnTo>
                  <a:lnTo>
                    <a:pt x="380714" y="595757"/>
                  </a:lnTo>
                  <a:lnTo>
                    <a:pt x="409660" y="560906"/>
                  </a:lnTo>
                  <a:lnTo>
                    <a:pt x="439492" y="526905"/>
                  </a:lnTo>
                  <a:lnTo>
                    <a:pt x="470191" y="493776"/>
                  </a:lnTo>
                  <a:lnTo>
                    <a:pt x="501737" y="461538"/>
                  </a:lnTo>
                  <a:lnTo>
                    <a:pt x="534114" y="430209"/>
                  </a:lnTo>
                  <a:lnTo>
                    <a:pt x="567300" y="399812"/>
                  </a:lnTo>
                  <a:lnTo>
                    <a:pt x="601279" y="370364"/>
                  </a:lnTo>
                  <a:lnTo>
                    <a:pt x="636030" y="341886"/>
                  </a:lnTo>
                  <a:lnTo>
                    <a:pt x="671535" y="314397"/>
                  </a:lnTo>
                  <a:lnTo>
                    <a:pt x="707775" y="287918"/>
                  </a:lnTo>
                  <a:lnTo>
                    <a:pt x="744732" y="262467"/>
                  </a:lnTo>
                  <a:lnTo>
                    <a:pt x="782387" y="238066"/>
                  </a:lnTo>
                  <a:lnTo>
                    <a:pt x="820720" y="214733"/>
                  </a:lnTo>
                  <a:lnTo>
                    <a:pt x="859713" y="192489"/>
                  </a:lnTo>
                  <a:lnTo>
                    <a:pt x="899348" y="171352"/>
                  </a:lnTo>
                  <a:lnTo>
                    <a:pt x="939604" y="151344"/>
                  </a:lnTo>
                  <a:lnTo>
                    <a:pt x="980464" y="132483"/>
                  </a:lnTo>
                  <a:lnTo>
                    <a:pt x="1021909" y="114789"/>
                  </a:lnTo>
                  <a:lnTo>
                    <a:pt x="1063920" y="98283"/>
                  </a:lnTo>
                  <a:lnTo>
                    <a:pt x="1106477" y="82983"/>
                  </a:lnTo>
                  <a:lnTo>
                    <a:pt x="1149563" y="68911"/>
                  </a:lnTo>
                  <a:lnTo>
                    <a:pt x="1193158" y="56084"/>
                  </a:lnTo>
                  <a:lnTo>
                    <a:pt x="1237244" y="44524"/>
                  </a:lnTo>
                  <a:lnTo>
                    <a:pt x="1281802" y="34250"/>
                  </a:lnTo>
                  <a:lnTo>
                    <a:pt x="1326812" y="25282"/>
                  </a:lnTo>
                  <a:lnTo>
                    <a:pt x="1372257" y="17639"/>
                  </a:lnTo>
                  <a:lnTo>
                    <a:pt x="1418117" y="11342"/>
                  </a:lnTo>
                  <a:lnTo>
                    <a:pt x="1464373" y="6409"/>
                  </a:lnTo>
                  <a:lnTo>
                    <a:pt x="1511007" y="2861"/>
                  </a:lnTo>
                  <a:lnTo>
                    <a:pt x="1558000" y="718"/>
                  </a:lnTo>
                  <a:lnTo>
                    <a:pt x="1605332" y="0"/>
                  </a:lnTo>
                  <a:lnTo>
                    <a:pt x="1652665" y="718"/>
                  </a:lnTo>
                  <a:lnTo>
                    <a:pt x="1699658" y="2861"/>
                  </a:lnTo>
                  <a:lnTo>
                    <a:pt x="1746292" y="6409"/>
                  </a:lnTo>
                  <a:lnTo>
                    <a:pt x="1792548" y="11342"/>
                  </a:lnTo>
                  <a:lnTo>
                    <a:pt x="1838408" y="17639"/>
                  </a:lnTo>
                  <a:lnTo>
                    <a:pt x="1883852" y="25282"/>
                  </a:lnTo>
                  <a:lnTo>
                    <a:pt x="1928863" y="34250"/>
                  </a:lnTo>
                  <a:lnTo>
                    <a:pt x="1973420" y="44524"/>
                  </a:lnTo>
                  <a:lnTo>
                    <a:pt x="2017506" y="56084"/>
                  </a:lnTo>
                  <a:lnTo>
                    <a:pt x="2061101" y="68911"/>
                  </a:lnTo>
                  <a:lnTo>
                    <a:pt x="2104187" y="82983"/>
                  </a:lnTo>
                  <a:lnTo>
                    <a:pt x="2146745" y="98283"/>
                  </a:lnTo>
                  <a:lnTo>
                    <a:pt x="2188756" y="114789"/>
                  </a:lnTo>
                  <a:lnTo>
                    <a:pt x="2230200" y="132483"/>
                  </a:lnTo>
                  <a:lnTo>
                    <a:pt x="2271060" y="151344"/>
                  </a:lnTo>
                  <a:lnTo>
                    <a:pt x="2311317" y="171352"/>
                  </a:lnTo>
                  <a:lnTo>
                    <a:pt x="2350951" y="192489"/>
                  </a:lnTo>
                  <a:lnTo>
                    <a:pt x="2389945" y="214733"/>
                  </a:lnTo>
                  <a:lnTo>
                    <a:pt x="2428278" y="238066"/>
                  </a:lnTo>
                  <a:lnTo>
                    <a:pt x="2465932" y="262467"/>
                  </a:lnTo>
                  <a:lnTo>
                    <a:pt x="2502889" y="287918"/>
                  </a:lnTo>
                  <a:lnTo>
                    <a:pt x="2539130" y="314397"/>
                  </a:lnTo>
                  <a:lnTo>
                    <a:pt x="2574635" y="341886"/>
                  </a:lnTo>
                  <a:lnTo>
                    <a:pt x="2609386" y="370364"/>
                  </a:lnTo>
                  <a:lnTo>
                    <a:pt x="2643365" y="399812"/>
                  </a:lnTo>
                  <a:lnTo>
                    <a:pt x="2676551" y="430209"/>
                  </a:lnTo>
                  <a:lnTo>
                    <a:pt x="2708927" y="461538"/>
                  </a:lnTo>
                  <a:lnTo>
                    <a:pt x="2740474" y="493776"/>
                  </a:lnTo>
                  <a:lnTo>
                    <a:pt x="2771173" y="526905"/>
                  </a:lnTo>
                  <a:lnTo>
                    <a:pt x="2801004" y="560906"/>
                  </a:lnTo>
                  <a:lnTo>
                    <a:pt x="2829950" y="595757"/>
                  </a:lnTo>
                  <a:lnTo>
                    <a:pt x="2857992" y="631440"/>
                  </a:lnTo>
                  <a:lnTo>
                    <a:pt x="2885109" y="667934"/>
                  </a:lnTo>
                  <a:lnTo>
                    <a:pt x="2911285" y="705220"/>
                  </a:lnTo>
                  <a:lnTo>
                    <a:pt x="2936500" y="743279"/>
                  </a:lnTo>
                  <a:lnTo>
                    <a:pt x="2960734" y="782089"/>
                  </a:lnTo>
                  <a:lnTo>
                    <a:pt x="2983970" y="821633"/>
                  </a:lnTo>
                  <a:lnTo>
                    <a:pt x="3006189" y="861889"/>
                  </a:lnTo>
                  <a:lnTo>
                    <a:pt x="3027371" y="902838"/>
                  </a:lnTo>
                  <a:lnTo>
                    <a:pt x="3047497" y="944460"/>
                  </a:lnTo>
                  <a:lnTo>
                    <a:pt x="3066550" y="986736"/>
                  </a:lnTo>
                  <a:lnTo>
                    <a:pt x="3084510" y="1029646"/>
                  </a:lnTo>
                  <a:lnTo>
                    <a:pt x="3101359" y="1073170"/>
                  </a:lnTo>
                  <a:lnTo>
                    <a:pt x="3117077" y="1117288"/>
                  </a:lnTo>
                  <a:lnTo>
                    <a:pt x="3131645" y="1161980"/>
                  </a:lnTo>
                  <a:lnTo>
                    <a:pt x="3145046" y="1207227"/>
                  </a:lnTo>
                  <a:lnTo>
                    <a:pt x="3157259" y="1253009"/>
                  </a:lnTo>
                  <a:lnTo>
                    <a:pt x="3168267" y="1299306"/>
                  </a:lnTo>
                  <a:lnTo>
                    <a:pt x="3178051" y="1346099"/>
                  </a:lnTo>
                  <a:lnTo>
                    <a:pt x="3186591" y="1393367"/>
                  </a:lnTo>
                  <a:lnTo>
                    <a:pt x="3193868" y="1441091"/>
                  </a:lnTo>
                  <a:lnTo>
                    <a:pt x="3199865" y="1489252"/>
                  </a:lnTo>
                  <a:lnTo>
                    <a:pt x="3204562" y="1537828"/>
                  </a:lnTo>
                  <a:lnTo>
                    <a:pt x="3207940" y="1586801"/>
                  </a:lnTo>
                  <a:lnTo>
                    <a:pt x="3209981" y="1636151"/>
                  </a:lnTo>
                  <a:lnTo>
                    <a:pt x="3210665" y="1685858"/>
                  </a:lnTo>
                  <a:lnTo>
                    <a:pt x="3209981" y="1735565"/>
                  </a:lnTo>
                  <a:lnTo>
                    <a:pt x="3207940" y="1784915"/>
                  </a:lnTo>
                  <a:lnTo>
                    <a:pt x="3204562" y="1833888"/>
                  </a:lnTo>
                  <a:lnTo>
                    <a:pt x="3199865" y="1882465"/>
                  </a:lnTo>
                  <a:lnTo>
                    <a:pt x="3193868" y="1930625"/>
                  </a:lnTo>
                  <a:lnTo>
                    <a:pt x="3186591" y="1978349"/>
                  </a:lnTo>
                  <a:lnTo>
                    <a:pt x="3178051" y="2025618"/>
                  </a:lnTo>
                  <a:lnTo>
                    <a:pt x="3168267" y="2072410"/>
                  </a:lnTo>
                  <a:lnTo>
                    <a:pt x="3157259" y="2118707"/>
                  </a:lnTo>
                  <a:lnTo>
                    <a:pt x="3145046" y="2164489"/>
                  </a:lnTo>
                  <a:lnTo>
                    <a:pt x="3131645" y="2209737"/>
                  </a:lnTo>
                  <a:lnTo>
                    <a:pt x="3117077" y="2254429"/>
                  </a:lnTo>
                  <a:lnTo>
                    <a:pt x="3101359" y="2298547"/>
                  </a:lnTo>
                  <a:lnTo>
                    <a:pt x="3084510" y="2342071"/>
                  </a:lnTo>
                  <a:lnTo>
                    <a:pt x="3066550" y="2384980"/>
                  </a:lnTo>
                  <a:lnTo>
                    <a:pt x="3047497" y="2427256"/>
                  </a:lnTo>
                  <a:lnTo>
                    <a:pt x="3027371" y="2468879"/>
                  </a:lnTo>
                  <a:lnTo>
                    <a:pt x="3006189" y="2509828"/>
                  </a:lnTo>
                  <a:lnTo>
                    <a:pt x="2983970" y="2550084"/>
                  </a:lnTo>
                  <a:lnTo>
                    <a:pt x="2960734" y="2589627"/>
                  </a:lnTo>
                  <a:lnTo>
                    <a:pt x="2936500" y="2628438"/>
                  </a:lnTo>
                  <a:lnTo>
                    <a:pt x="2911285" y="2666496"/>
                  </a:lnTo>
                  <a:lnTo>
                    <a:pt x="2885109" y="2703783"/>
                  </a:lnTo>
                  <a:lnTo>
                    <a:pt x="2857992" y="2740277"/>
                  </a:lnTo>
                  <a:lnTo>
                    <a:pt x="2829950" y="2775960"/>
                  </a:lnTo>
                  <a:lnTo>
                    <a:pt x="2801004" y="2810811"/>
                  </a:lnTo>
                  <a:lnTo>
                    <a:pt x="2771173" y="2844811"/>
                  </a:lnTo>
                  <a:lnTo>
                    <a:pt x="2740474" y="2877940"/>
                  </a:lnTo>
                  <a:lnTo>
                    <a:pt x="2708927" y="2910179"/>
                  </a:lnTo>
                  <a:lnTo>
                    <a:pt x="2676551" y="2941507"/>
                  </a:lnTo>
                  <a:lnTo>
                    <a:pt x="2643365" y="2971905"/>
                  </a:lnTo>
                  <a:lnTo>
                    <a:pt x="2609386" y="3001353"/>
                  </a:lnTo>
                  <a:lnTo>
                    <a:pt x="2574635" y="3029831"/>
                  </a:lnTo>
                  <a:lnTo>
                    <a:pt x="2539130" y="3057320"/>
                  </a:lnTo>
                  <a:lnTo>
                    <a:pt x="2502889" y="3083799"/>
                  </a:lnTo>
                  <a:lnTo>
                    <a:pt x="2465932" y="3109249"/>
                  </a:lnTo>
                  <a:lnTo>
                    <a:pt x="2428278" y="3133651"/>
                  </a:lnTo>
                  <a:lnTo>
                    <a:pt x="2389945" y="3156984"/>
                  </a:lnTo>
                  <a:lnTo>
                    <a:pt x="2350951" y="3179228"/>
                  </a:lnTo>
                  <a:lnTo>
                    <a:pt x="2311317" y="3200364"/>
                  </a:lnTo>
                  <a:lnTo>
                    <a:pt x="2271060" y="3220373"/>
                  </a:lnTo>
                  <a:lnTo>
                    <a:pt x="2230200" y="3239234"/>
                  </a:lnTo>
                  <a:lnTo>
                    <a:pt x="2188756" y="3256928"/>
                  </a:lnTo>
                  <a:lnTo>
                    <a:pt x="2146745" y="3273434"/>
                  </a:lnTo>
                  <a:lnTo>
                    <a:pt x="2104187" y="3288733"/>
                  </a:lnTo>
                  <a:lnTo>
                    <a:pt x="2061101" y="3302806"/>
                  </a:lnTo>
                  <a:lnTo>
                    <a:pt x="2017506" y="3315632"/>
                  </a:lnTo>
                  <a:lnTo>
                    <a:pt x="1973420" y="3327192"/>
                  </a:lnTo>
                  <a:lnTo>
                    <a:pt x="1928863" y="3337466"/>
                  </a:lnTo>
                  <a:lnTo>
                    <a:pt x="1883852" y="3346435"/>
                  </a:lnTo>
                  <a:lnTo>
                    <a:pt x="1838408" y="3354078"/>
                  </a:lnTo>
                  <a:lnTo>
                    <a:pt x="1792548" y="3360375"/>
                  </a:lnTo>
                  <a:lnTo>
                    <a:pt x="1746292" y="3365308"/>
                  </a:lnTo>
                  <a:lnTo>
                    <a:pt x="1699658" y="3368855"/>
                  </a:lnTo>
                  <a:lnTo>
                    <a:pt x="1652665" y="3370998"/>
                  </a:lnTo>
                  <a:lnTo>
                    <a:pt x="1605332" y="3371717"/>
                  </a:lnTo>
                  <a:lnTo>
                    <a:pt x="1558000" y="3370998"/>
                  </a:lnTo>
                  <a:lnTo>
                    <a:pt x="1511007" y="3368855"/>
                  </a:lnTo>
                  <a:lnTo>
                    <a:pt x="1464373" y="3365308"/>
                  </a:lnTo>
                  <a:lnTo>
                    <a:pt x="1418117" y="3360375"/>
                  </a:lnTo>
                  <a:lnTo>
                    <a:pt x="1372257" y="3354078"/>
                  </a:lnTo>
                  <a:lnTo>
                    <a:pt x="1326812" y="3346435"/>
                  </a:lnTo>
                  <a:lnTo>
                    <a:pt x="1281802" y="3337466"/>
                  </a:lnTo>
                  <a:lnTo>
                    <a:pt x="1237244" y="3327192"/>
                  </a:lnTo>
                  <a:lnTo>
                    <a:pt x="1193158" y="3315632"/>
                  </a:lnTo>
                  <a:lnTo>
                    <a:pt x="1149563" y="3302806"/>
                  </a:lnTo>
                  <a:lnTo>
                    <a:pt x="1106477" y="3288733"/>
                  </a:lnTo>
                  <a:lnTo>
                    <a:pt x="1063920" y="3273434"/>
                  </a:lnTo>
                  <a:lnTo>
                    <a:pt x="1021909" y="3256928"/>
                  </a:lnTo>
                  <a:lnTo>
                    <a:pt x="980464" y="3239234"/>
                  </a:lnTo>
                  <a:lnTo>
                    <a:pt x="939604" y="3220373"/>
                  </a:lnTo>
                  <a:lnTo>
                    <a:pt x="899348" y="3200364"/>
                  </a:lnTo>
                  <a:lnTo>
                    <a:pt x="859713" y="3179228"/>
                  </a:lnTo>
                  <a:lnTo>
                    <a:pt x="820720" y="3156984"/>
                  </a:lnTo>
                  <a:lnTo>
                    <a:pt x="782387" y="3133651"/>
                  </a:lnTo>
                  <a:lnTo>
                    <a:pt x="744732" y="3109249"/>
                  </a:lnTo>
                  <a:lnTo>
                    <a:pt x="707775" y="3083799"/>
                  </a:lnTo>
                  <a:lnTo>
                    <a:pt x="671535" y="3057320"/>
                  </a:lnTo>
                  <a:lnTo>
                    <a:pt x="636030" y="3029831"/>
                  </a:lnTo>
                  <a:lnTo>
                    <a:pt x="601279" y="3001353"/>
                  </a:lnTo>
                  <a:lnTo>
                    <a:pt x="567300" y="2971905"/>
                  </a:lnTo>
                  <a:lnTo>
                    <a:pt x="534114" y="2941507"/>
                  </a:lnTo>
                  <a:lnTo>
                    <a:pt x="501737" y="2910179"/>
                  </a:lnTo>
                  <a:lnTo>
                    <a:pt x="470191" y="2877940"/>
                  </a:lnTo>
                  <a:lnTo>
                    <a:pt x="439492" y="2844811"/>
                  </a:lnTo>
                  <a:lnTo>
                    <a:pt x="409660" y="2810811"/>
                  </a:lnTo>
                  <a:lnTo>
                    <a:pt x="380714" y="2775960"/>
                  </a:lnTo>
                  <a:lnTo>
                    <a:pt x="352673" y="2740277"/>
                  </a:lnTo>
                  <a:lnTo>
                    <a:pt x="325555" y="2703783"/>
                  </a:lnTo>
                  <a:lnTo>
                    <a:pt x="299380" y="2666496"/>
                  </a:lnTo>
                  <a:lnTo>
                    <a:pt x="274165" y="2628438"/>
                  </a:lnTo>
                  <a:lnTo>
                    <a:pt x="249931" y="2589627"/>
                  </a:lnTo>
                  <a:lnTo>
                    <a:pt x="226695" y="2550084"/>
                  </a:lnTo>
                  <a:lnTo>
                    <a:pt x="204476" y="2509828"/>
                  </a:lnTo>
                  <a:lnTo>
                    <a:pt x="183294" y="2468879"/>
                  </a:lnTo>
                  <a:lnTo>
                    <a:pt x="163167" y="2427256"/>
                  </a:lnTo>
                  <a:lnTo>
                    <a:pt x="144115" y="2384980"/>
                  </a:lnTo>
                  <a:lnTo>
                    <a:pt x="126155" y="2342071"/>
                  </a:lnTo>
                  <a:lnTo>
                    <a:pt x="109306" y="2298547"/>
                  </a:lnTo>
                  <a:lnTo>
                    <a:pt x="93588" y="2254429"/>
                  </a:lnTo>
                  <a:lnTo>
                    <a:pt x="79020" y="2209737"/>
                  </a:lnTo>
                  <a:lnTo>
                    <a:pt x="65619" y="2164489"/>
                  </a:lnTo>
                  <a:lnTo>
                    <a:pt x="53405" y="2118707"/>
                  </a:lnTo>
                  <a:lnTo>
                    <a:pt x="42397" y="2072410"/>
                  </a:lnTo>
                  <a:lnTo>
                    <a:pt x="32614" y="2025618"/>
                  </a:lnTo>
                  <a:lnTo>
                    <a:pt x="24074" y="1978349"/>
                  </a:lnTo>
                  <a:lnTo>
                    <a:pt x="16796" y="1930625"/>
                  </a:lnTo>
                  <a:lnTo>
                    <a:pt x="10800" y="1882465"/>
                  </a:lnTo>
                  <a:lnTo>
                    <a:pt x="6103" y="1833888"/>
                  </a:lnTo>
                  <a:lnTo>
                    <a:pt x="2725" y="1784915"/>
                  </a:lnTo>
                  <a:lnTo>
                    <a:pt x="684" y="1735565"/>
                  </a:lnTo>
                  <a:lnTo>
                    <a:pt x="0" y="1685858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121912" y="7692643"/>
            <a:ext cx="2075814" cy="111950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 indent="187325">
              <a:lnSpc>
                <a:spcPts val="4290"/>
              </a:lnSpc>
              <a:spcBef>
                <a:spcPts val="234"/>
              </a:spcBef>
            </a:pPr>
            <a:r>
              <a:rPr sz="3600" b="1" spc="-229" dirty="0">
                <a:latin typeface="Arial"/>
                <a:cs typeface="Arial"/>
              </a:rPr>
              <a:t>Negative </a:t>
            </a:r>
            <a:r>
              <a:rPr sz="3600" b="1" spc="-225" dirty="0">
                <a:latin typeface="Arial"/>
                <a:cs typeface="Arial"/>
              </a:rPr>
              <a:t> </a:t>
            </a:r>
            <a:r>
              <a:rPr sz="3600" b="1" spc="-434" dirty="0">
                <a:latin typeface="Arial"/>
                <a:cs typeface="Arial"/>
              </a:rPr>
              <a:t>P</a:t>
            </a:r>
            <a:r>
              <a:rPr sz="3600" b="1" spc="-315" dirty="0">
                <a:latin typeface="Arial"/>
                <a:cs typeface="Arial"/>
              </a:rPr>
              <a:t>e</a:t>
            </a:r>
            <a:r>
              <a:rPr sz="3600" b="1" spc="-185" dirty="0">
                <a:latin typeface="Arial"/>
                <a:cs typeface="Arial"/>
              </a:rPr>
              <a:t>r</a:t>
            </a:r>
            <a:r>
              <a:rPr sz="3600" b="1" spc="-495" dirty="0">
                <a:latin typeface="Arial"/>
                <a:cs typeface="Arial"/>
              </a:rPr>
              <a:t>c</a:t>
            </a:r>
            <a:r>
              <a:rPr sz="3600" b="1" spc="-195" dirty="0">
                <a:latin typeface="Arial"/>
                <a:cs typeface="Arial"/>
              </a:rPr>
              <a:t>e</a:t>
            </a:r>
            <a:r>
              <a:rPr sz="3600" b="1" spc="-280" dirty="0">
                <a:latin typeface="Arial"/>
                <a:cs typeface="Arial"/>
              </a:rPr>
              <a:t>p</a:t>
            </a:r>
            <a:r>
              <a:rPr sz="3600" b="1" spc="45" dirty="0">
                <a:latin typeface="Arial"/>
                <a:cs typeface="Arial"/>
              </a:rPr>
              <a:t>t</a:t>
            </a:r>
            <a:r>
              <a:rPr sz="3600" b="1" spc="-120" dirty="0">
                <a:latin typeface="Arial"/>
                <a:cs typeface="Arial"/>
              </a:rPr>
              <a:t>i</a:t>
            </a:r>
            <a:r>
              <a:rPr sz="3600" b="1" spc="-265" dirty="0">
                <a:latin typeface="Arial"/>
                <a:cs typeface="Arial"/>
              </a:rPr>
              <a:t>o</a:t>
            </a:r>
            <a:r>
              <a:rPr sz="3600" b="1" spc="-270" dirty="0">
                <a:latin typeface="Arial"/>
                <a:cs typeface="Arial"/>
              </a:rPr>
              <a:t>n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1024403" y="6621467"/>
            <a:ext cx="3236595" cy="3397250"/>
            <a:chOff x="11024403" y="6621467"/>
            <a:chExt cx="3236595" cy="3397250"/>
          </a:xfrm>
        </p:grpSpPr>
        <p:sp>
          <p:nvSpPr>
            <p:cNvPr id="19" name="object 19"/>
            <p:cNvSpPr/>
            <p:nvPr/>
          </p:nvSpPr>
          <p:spPr>
            <a:xfrm>
              <a:off x="11037096" y="6634167"/>
              <a:ext cx="3212465" cy="3373754"/>
            </a:xfrm>
            <a:custGeom>
              <a:avLst/>
              <a:gdLst/>
              <a:ahLst/>
              <a:cxnLst/>
              <a:rect l="l" t="t" r="r" b="b"/>
              <a:pathLst>
                <a:path w="3212465" h="3373754">
                  <a:moveTo>
                    <a:pt x="1606156" y="0"/>
                  </a:moveTo>
                  <a:lnTo>
                    <a:pt x="1558799" y="719"/>
                  </a:lnTo>
                  <a:lnTo>
                    <a:pt x="1511782" y="2863"/>
                  </a:lnTo>
                  <a:lnTo>
                    <a:pt x="1465124" y="6412"/>
                  </a:lnTo>
                  <a:lnTo>
                    <a:pt x="1418844" y="11347"/>
                  </a:lnTo>
                  <a:lnTo>
                    <a:pt x="1372960" y="17648"/>
                  </a:lnTo>
                  <a:lnTo>
                    <a:pt x="1327492" y="25295"/>
                  </a:lnTo>
                  <a:lnTo>
                    <a:pt x="1282459" y="34268"/>
                  </a:lnTo>
                  <a:lnTo>
                    <a:pt x="1237878" y="44547"/>
                  </a:lnTo>
                  <a:lnTo>
                    <a:pt x="1193770" y="56113"/>
                  </a:lnTo>
                  <a:lnTo>
                    <a:pt x="1150152" y="68946"/>
                  </a:lnTo>
                  <a:lnTo>
                    <a:pt x="1107044" y="83025"/>
                  </a:lnTo>
                  <a:lnTo>
                    <a:pt x="1064465" y="98333"/>
                  </a:lnTo>
                  <a:lnTo>
                    <a:pt x="1022433" y="114847"/>
                  </a:lnTo>
                  <a:lnTo>
                    <a:pt x="980967" y="132550"/>
                  </a:lnTo>
                  <a:lnTo>
                    <a:pt x="940086" y="151420"/>
                  </a:lnTo>
                  <a:lnTo>
                    <a:pt x="899808" y="171439"/>
                  </a:lnTo>
                  <a:lnTo>
                    <a:pt x="860154" y="192586"/>
                  </a:lnTo>
                  <a:lnTo>
                    <a:pt x="821141" y="214842"/>
                  </a:lnTo>
                  <a:lnTo>
                    <a:pt x="782788" y="238187"/>
                  </a:lnTo>
                  <a:lnTo>
                    <a:pt x="745114" y="262600"/>
                  </a:lnTo>
                  <a:lnTo>
                    <a:pt x="708138" y="288064"/>
                  </a:lnTo>
                  <a:lnTo>
                    <a:pt x="671879" y="314556"/>
                  </a:lnTo>
                  <a:lnTo>
                    <a:pt x="636355" y="342059"/>
                  </a:lnTo>
                  <a:lnTo>
                    <a:pt x="601586" y="370551"/>
                  </a:lnTo>
                  <a:lnTo>
                    <a:pt x="567591" y="400014"/>
                  </a:lnTo>
                  <a:lnTo>
                    <a:pt x="534387" y="430427"/>
                  </a:lnTo>
                  <a:lnTo>
                    <a:pt x="501994" y="461771"/>
                  </a:lnTo>
                  <a:lnTo>
                    <a:pt x="470431" y="494026"/>
                  </a:lnTo>
                  <a:lnTo>
                    <a:pt x="439717" y="527172"/>
                  </a:lnTo>
                  <a:lnTo>
                    <a:pt x="409870" y="561190"/>
                  </a:lnTo>
                  <a:lnTo>
                    <a:pt x="380909" y="596059"/>
                  </a:lnTo>
                  <a:lnTo>
                    <a:pt x="352854" y="631760"/>
                  </a:lnTo>
                  <a:lnTo>
                    <a:pt x="325722" y="668272"/>
                  </a:lnTo>
                  <a:lnTo>
                    <a:pt x="299533" y="705578"/>
                  </a:lnTo>
                  <a:lnTo>
                    <a:pt x="274305" y="743655"/>
                  </a:lnTo>
                  <a:lnTo>
                    <a:pt x="250058" y="782486"/>
                  </a:lnTo>
                  <a:lnTo>
                    <a:pt x="226811" y="822049"/>
                  </a:lnTo>
                  <a:lnTo>
                    <a:pt x="204581" y="862325"/>
                  </a:lnTo>
                  <a:lnTo>
                    <a:pt x="183388" y="903295"/>
                  </a:lnTo>
                  <a:lnTo>
                    <a:pt x="163251" y="944939"/>
                  </a:lnTo>
                  <a:lnTo>
                    <a:pt x="144188" y="987236"/>
                  </a:lnTo>
                  <a:lnTo>
                    <a:pt x="126219" y="1030168"/>
                  </a:lnTo>
                  <a:lnTo>
                    <a:pt x="109362" y="1073713"/>
                  </a:lnTo>
                  <a:lnTo>
                    <a:pt x="93636" y="1117854"/>
                  </a:lnTo>
                  <a:lnTo>
                    <a:pt x="79060" y="1162569"/>
                  </a:lnTo>
                  <a:lnTo>
                    <a:pt x="65653" y="1207839"/>
                  </a:lnTo>
                  <a:lnTo>
                    <a:pt x="53433" y="1253644"/>
                  </a:lnTo>
                  <a:lnTo>
                    <a:pt x="42419" y="1299964"/>
                  </a:lnTo>
                  <a:lnTo>
                    <a:pt x="32631" y="1346781"/>
                  </a:lnTo>
                  <a:lnTo>
                    <a:pt x="24087" y="1394073"/>
                  </a:lnTo>
                  <a:lnTo>
                    <a:pt x="16805" y="1441821"/>
                  </a:lnTo>
                  <a:lnTo>
                    <a:pt x="10805" y="1490006"/>
                  </a:lnTo>
                  <a:lnTo>
                    <a:pt x="6106" y="1538607"/>
                  </a:lnTo>
                  <a:lnTo>
                    <a:pt x="2726" y="1587605"/>
                  </a:lnTo>
                  <a:lnTo>
                    <a:pt x="684" y="1636980"/>
                  </a:lnTo>
                  <a:lnTo>
                    <a:pt x="0" y="1686712"/>
                  </a:lnTo>
                  <a:lnTo>
                    <a:pt x="684" y="1736444"/>
                  </a:lnTo>
                  <a:lnTo>
                    <a:pt x="2726" y="1785819"/>
                  </a:lnTo>
                  <a:lnTo>
                    <a:pt x="6106" y="1834817"/>
                  </a:lnTo>
                  <a:lnTo>
                    <a:pt x="10805" y="1883418"/>
                  </a:lnTo>
                  <a:lnTo>
                    <a:pt x="16805" y="1931603"/>
                  </a:lnTo>
                  <a:lnTo>
                    <a:pt x="24087" y="1979351"/>
                  </a:lnTo>
                  <a:lnTo>
                    <a:pt x="32631" y="2026644"/>
                  </a:lnTo>
                  <a:lnTo>
                    <a:pt x="42419" y="2073460"/>
                  </a:lnTo>
                  <a:lnTo>
                    <a:pt x="53433" y="2119781"/>
                  </a:lnTo>
                  <a:lnTo>
                    <a:pt x="65653" y="2165586"/>
                  </a:lnTo>
                  <a:lnTo>
                    <a:pt x="79060" y="2210857"/>
                  </a:lnTo>
                  <a:lnTo>
                    <a:pt x="93636" y="2255572"/>
                  </a:lnTo>
                  <a:lnTo>
                    <a:pt x="109362" y="2299712"/>
                  </a:lnTo>
                  <a:lnTo>
                    <a:pt x="126219" y="2343258"/>
                  </a:lnTo>
                  <a:lnTo>
                    <a:pt x="144188" y="2386190"/>
                  </a:lnTo>
                  <a:lnTo>
                    <a:pt x="163251" y="2428488"/>
                  </a:lnTo>
                  <a:lnTo>
                    <a:pt x="183388" y="2470131"/>
                  </a:lnTo>
                  <a:lnTo>
                    <a:pt x="204581" y="2511102"/>
                  </a:lnTo>
                  <a:lnTo>
                    <a:pt x="226811" y="2551378"/>
                  </a:lnTo>
                  <a:lnTo>
                    <a:pt x="250058" y="2590942"/>
                  </a:lnTo>
                  <a:lnTo>
                    <a:pt x="274305" y="2629773"/>
                  </a:lnTo>
                  <a:lnTo>
                    <a:pt x="299533" y="2667851"/>
                  </a:lnTo>
                  <a:lnTo>
                    <a:pt x="325722" y="2705156"/>
                  </a:lnTo>
                  <a:lnTo>
                    <a:pt x="352854" y="2741669"/>
                  </a:lnTo>
                  <a:lnTo>
                    <a:pt x="380909" y="2777370"/>
                  </a:lnTo>
                  <a:lnTo>
                    <a:pt x="409870" y="2812240"/>
                  </a:lnTo>
                  <a:lnTo>
                    <a:pt x="439717" y="2846257"/>
                  </a:lnTo>
                  <a:lnTo>
                    <a:pt x="470431" y="2879404"/>
                  </a:lnTo>
                  <a:lnTo>
                    <a:pt x="501994" y="2911659"/>
                  </a:lnTo>
                  <a:lnTo>
                    <a:pt x="534387" y="2943003"/>
                  </a:lnTo>
                  <a:lnTo>
                    <a:pt x="567591" y="2973417"/>
                  </a:lnTo>
                  <a:lnTo>
                    <a:pt x="601586" y="3002880"/>
                  </a:lnTo>
                  <a:lnTo>
                    <a:pt x="636355" y="3031373"/>
                  </a:lnTo>
                  <a:lnTo>
                    <a:pt x="671879" y="3058876"/>
                  </a:lnTo>
                  <a:lnTo>
                    <a:pt x="708138" y="3085369"/>
                  </a:lnTo>
                  <a:lnTo>
                    <a:pt x="745114" y="3110832"/>
                  </a:lnTo>
                  <a:lnTo>
                    <a:pt x="782788" y="3135246"/>
                  </a:lnTo>
                  <a:lnTo>
                    <a:pt x="821141" y="3158591"/>
                  </a:lnTo>
                  <a:lnTo>
                    <a:pt x="860154" y="3180848"/>
                  </a:lnTo>
                  <a:lnTo>
                    <a:pt x="899808" y="3201995"/>
                  </a:lnTo>
                  <a:lnTo>
                    <a:pt x="940086" y="3222014"/>
                  </a:lnTo>
                  <a:lnTo>
                    <a:pt x="980967" y="3240885"/>
                  </a:lnTo>
                  <a:lnTo>
                    <a:pt x="1022433" y="3258587"/>
                  </a:lnTo>
                  <a:lnTo>
                    <a:pt x="1064465" y="3275102"/>
                  </a:lnTo>
                  <a:lnTo>
                    <a:pt x="1107044" y="3290410"/>
                  </a:lnTo>
                  <a:lnTo>
                    <a:pt x="1150152" y="3304490"/>
                  </a:lnTo>
                  <a:lnTo>
                    <a:pt x="1193770" y="3317323"/>
                  </a:lnTo>
                  <a:lnTo>
                    <a:pt x="1237878" y="3328889"/>
                  </a:lnTo>
                  <a:lnTo>
                    <a:pt x="1282459" y="3339168"/>
                  </a:lnTo>
                  <a:lnTo>
                    <a:pt x="1327492" y="3348141"/>
                  </a:lnTo>
                  <a:lnTo>
                    <a:pt x="1372960" y="3355788"/>
                  </a:lnTo>
                  <a:lnTo>
                    <a:pt x="1418844" y="3362089"/>
                  </a:lnTo>
                  <a:lnTo>
                    <a:pt x="1465124" y="3367024"/>
                  </a:lnTo>
                  <a:lnTo>
                    <a:pt x="1511782" y="3370574"/>
                  </a:lnTo>
                  <a:lnTo>
                    <a:pt x="1558799" y="3372718"/>
                  </a:lnTo>
                  <a:lnTo>
                    <a:pt x="1606156" y="3373437"/>
                  </a:lnTo>
                  <a:lnTo>
                    <a:pt x="1653512" y="3372718"/>
                  </a:lnTo>
                  <a:lnTo>
                    <a:pt x="1700528" y="3370574"/>
                  </a:lnTo>
                  <a:lnTo>
                    <a:pt x="1747186" y="3367024"/>
                  </a:lnTo>
                  <a:lnTo>
                    <a:pt x="1793465" y="3362089"/>
                  </a:lnTo>
                  <a:lnTo>
                    <a:pt x="1839348" y="3355788"/>
                  </a:lnTo>
                  <a:lnTo>
                    <a:pt x="1884815" y="3348141"/>
                  </a:lnTo>
                  <a:lnTo>
                    <a:pt x="1929848" y="3339168"/>
                  </a:lnTo>
                  <a:lnTo>
                    <a:pt x="1974428" y="3328889"/>
                  </a:lnTo>
                  <a:lnTo>
                    <a:pt x="2018536" y="3317323"/>
                  </a:lnTo>
                  <a:lnTo>
                    <a:pt x="2062153" y="3304490"/>
                  </a:lnTo>
                  <a:lnTo>
                    <a:pt x="2105261" y="3290410"/>
                  </a:lnTo>
                  <a:lnTo>
                    <a:pt x="2147840" y="3275102"/>
                  </a:lnTo>
                  <a:lnTo>
                    <a:pt x="2189872" y="3258587"/>
                  </a:lnTo>
                  <a:lnTo>
                    <a:pt x="2231338" y="3240885"/>
                  </a:lnTo>
                  <a:lnTo>
                    <a:pt x="2272218" y="3222014"/>
                  </a:lnTo>
                  <a:lnTo>
                    <a:pt x="2312495" y="3201995"/>
                  </a:lnTo>
                  <a:lnTo>
                    <a:pt x="2352149" y="3180848"/>
                  </a:lnTo>
                  <a:lnTo>
                    <a:pt x="2391162" y="3158591"/>
                  </a:lnTo>
                  <a:lnTo>
                    <a:pt x="2429515" y="3135246"/>
                  </a:lnTo>
                  <a:lnTo>
                    <a:pt x="2467188" y="3110832"/>
                  </a:lnTo>
                  <a:lnTo>
                    <a:pt x="2504164" y="3085369"/>
                  </a:lnTo>
                  <a:lnTo>
                    <a:pt x="2540423" y="3058876"/>
                  </a:lnTo>
                  <a:lnTo>
                    <a:pt x="2575946" y="3031373"/>
                  </a:lnTo>
                  <a:lnTo>
                    <a:pt x="2610715" y="3002880"/>
                  </a:lnTo>
                  <a:lnTo>
                    <a:pt x="2644710" y="2973417"/>
                  </a:lnTo>
                  <a:lnTo>
                    <a:pt x="2677914" y="2943003"/>
                  </a:lnTo>
                  <a:lnTo>
                    <a:pt x="2710306" y="2911659"/>
                  </a:lnTo>
                  <a:lnTo>
                    <a:pt x="2741869" y="2879404"/>
                  </a:lnTo>
                  <a:lnTo>
                    <a:pt x="2772583" y="2846257"/>
                  </a:lnTo>
                  <a:lnTo>
                    <a:pt x="2802430" y="2812240"/>
                  </a:lnTo>
                  <a:lnTo>
                    <a:pt x="2831391" y="2777370"/>
                  </a:lnTo>
                  <a:lnTo>
                    <a:pt x="2859446" y="2741669"/>
                  </a:lnTo>
                  <a:lnTo>
                    <a:pt x="2886578" y="2705156"/>
                  </a:lnTo>
                  <a:lnTo>
                    <a:pt x="2912767" y="2667851"/>
                  </a:lnTo>
                  <a:lnTo>
                    <a:pt x="2937994" y="2629773"/>
                  </a:lnTo>
                  <a:lnTo>
                    <a:pt x="2962241" y="2590942"/>
                  </a:lnTo>
                  <a:lnTo>
                    <a:pt x="2985489" y="2551378"/>
                  </a:lnTo>
                  <a:lnTo>
                    <a:pt x="3007718" y="2511102"/>
                  </a:lnTo>
                  <a:lnTo>
                    <a:pt x="3028911" y="2470131"/>
                  </a:lnTo>
                  <a:lnTo>
                    <a:pt x="3049048" y="2428488"/>
                  </a:lnTo>
                  <a:lnTo>
                    <a:pt x="3068111" y="2386190"/>
                  </a:lnTo>
                  <a:lnTo>
                    <a:pt x="3086080" y="2343258"/>
                  </a:lnTo>
                  <a:lnTo>
                    <a:pt x="3102937" y="2299712"/>
                  </a:lnTo>
                  <a:lnTo>
                    <a:pt x="3118663" y="2255572"/>
                  </a:lnTo>
                  <a:lnTo>
                    <a:pt x="3133239" y="2210857"/>
                  </a:lnTo>
                  <a:lnTo>
                    <a:pt x="3146646" y="2165586"/>
                  </a:lnTo>
                  <a:lnTo>
                    <a:pt x="3158866" y="2119781"/>
                  </a:lnTo>
                  <a:lnTo>
                    <a:pt x="3169880" y="2073460"/>
                  </a:lnTo>
                  <a:lnTo>
                    <a:pt x="3179668" y="2026644"/>
                  </a:lnTo>
                  <a:lnTo>
                    <a:pt x="3188212" y="1979351"/>
                  </a:lnTo>
                  <a:lnTo>
                    <a:pt x="3195494" y="1931603"/>
                  </a:lnTo>
                  <a:lnTo>
                    <a:pt x="3201494" y="1883418"/>
                  </a:lnTo>
                  <a:lnTo>
                    <a:pt x="3206193" y="1834817"/>
                  </a:lnTo>
                  <a:lnTo>
                    <a:pt x="3209573" y="1785819"/>
                  </a:lnTo>
                  <a:lnTo>
                    <a:pt x="3211615" y="1736444"/>
                  </a:lnTo>
                  <a:lnTo>
                    <a:pt x="3212299" y="1686712"/>
                  </a:lnTo>
                  <a:lnTo>
                    <a:pt x="3211615" y="1636980"/>
                  </a:lnTo>
                  <a:lnTo>
                    <a:pt x="3209573" y="1587605"/>
                  </a:lnTo>
                  <a:lnTo>
                    <a:pt x="3206193" y="1538607"/>
                  </a:lnTo>
                  <a:lnTo>
                    <a:pt x="3201494" y="1490006"/>
                  </a:lnTo>
                  <a:lnTo>
                    <a:pt x="3195494" y="1441821"/>
                  </a:lnTo>
                  <a:lnTo>
                    <a:pt x="3188212" y="1394073"/>
                  </a:lnTo>
                  <a:lnTo>
                    <a:pt x="3179668" y="1346781"/>
                  </a:lnTo>
                  <a:lnTo>
                    <a:pt x="3169880" y="1299964"/>
                  </a:lnTo>
                  <a:lnTo>
                    <a:pt x="3158866" y="1253644"/>
                  </a:lnTo>
                  <a:lnTo>
                    <a:pt x="3146646" y="1207839"/>
                  </a:lnTo>
                  <a:lnTo>
                    <a:pt x="3133239" y="1162569"/>
                  </a:lnTo>
                  <a:lnTo>
                    <a:pt x="3118663" y="1117854"/>
                  </a:lnTo>
                  <a:lnTo>
                    <a:pt x="3102937" y="1073713"/>
                  </a:lnTo>
                  <a:lnTo>
                    <a:pt x="3086080" y="1030168"/>
                  </a:lnTo>
                  <a:lnTo>
                    <a:pt x="3068111" y="987236"/>
                  </a:lnTo>
                  <a:lnTo>
                    <a:pt x="3049048" y="944939"/>
                  </a:lnTo>
                  <a:lnTo>
                    <a:pt x="3028911" y="903295"/>
                  </a:lnTo>
                  <a:lnTo>
                    <a:pt x="3007718" y="862325"/>
                  </a:lnTo>
                  <a:lnTo>
                    <a:pt x="2985489" y="822049"/>
                  </a:lnTo>
                  <a:lnTo>
                    <a:pt x="2962241" y="782486"/>
                  </a:lnTo>
                  <a:lnTo>
                    <a:pt x="2937994" y="743655"/>
                  </a:lnTo>
                  <a:lnTo>
                    <a:pt x="2912767" y="705578"/>
                  </a:lnTo>
                  <a:lnTo>
                    <a:pt x="2886578" y="668272"/>
                  </a:lnTo>
                  <a:lnTo>
                    <a:pt x="2859446" y="631760"/>
                  </a:lnTo>
                  <a:lnTo>
                    <a:pt x="2831391" y="596059"/>
                  </a:lnTo>
                  <a:lnTo>
                    <a:pt x="2802430" y="561190"/>
                  </a:lnTo>
                  <a:lnTo>
                    <a:pt x="2772583" y="527172"/>
                  </a:lnTo>
                  <a:lnTo>
                    <a:pt x="2741869" y="494026"/>
                  </a:lnTo>
                  <a:lnTo>
                    <a:pt x="2710306" y="461771"/>
                  </a:lnTo>
                  <a:lnTo>
                    <a:pt x="2677914" y="430427"/>
                  </a:lnTo>
                  <a:lnTo>
                    <a:pt x="2644710" y="400014"/>
                  </a:lnTo>
                  <a:lnTo>
                    <a:pt x="2610715" y="370551"/>
                  </a:lnTo>
                  <a:lnTo>
                    <a:pt x="2575946" y="342059"/>
                  </a:lnTo>
                  <a:lnTo>
                    <a:pt x="2540423" y="314556"/>
                  </a:lnTo>
                  <a:lnTo>
                    <a:pt x="2504164" y="288064"/>
                  </a:lnTo>
                  <a:lnTo>
                    <a:pt x="2467188" y="262600"/>
                  </a:lnTo>
                  <a:lnTo>
                    <a:pt x="2429515" y="238187"/>
                  </a:lnTo>
                  <a:lnTo>
                    <a:pt x="2391162" y="214842"/>
                  </a:lnTo>
                  <a:lnTo>
                    <a:pt x="2352149" y="192586"/>
                  </a:lnTo>
                  <a:lnTo>
                    <a:pt x="2312495" y="171439"/>
                  </a:lnTo>
                  <a:lnTo>
                    <a:pt x="2272218" y="151420"/>
                  </a:lnTo>
                  <a:lnTo>
                    <a:pt x="2231338" y="132550"/>
                  </a:lnTo>
                  <a:lnTo>
                    <a:pt x="2189872" y="114847"/>
                  </a:lnTo>
                  <a:lnTo>
                    <a:pt x="2147840" y="98333"/>
                  </a:lnTo>
                  <a:lnTo>
                    <a:pt x="2105261" y="83025"/>
                  </a:lnTo>
                  <a:lnTo>
                    <a:pt x="2062153" y="68946"/>
                  </a:lnTo>
                  <a:lnTo>
                    <a:pt x="2018536" y="56113"/>
                  </a:lnTo>
                  <a:lnTo>
                    <a:pt x="1974428" y="44547"/>
                  </a:lnTo>
                  <a:lnTo>
                    <a:pt x="1929848" y="34268"/>
                  </a:lnTo>
                  <a:lnTo>
                    <a:pt x="1884815" y="25295"/>
                  </a:lnTo>
                  <a:lnTo>
                    <a:pt x="1839348" y="17648"/>
                  </a:lnTo>
                  <a:lnTo>
                    <a:pt x="1793465" y="11347"/>
                  </a:lnTo>
                  <a:lnTo>
                    <a:pt x="1747186" y="6412"/>
                  </a:lnTo>
                  <a:lnTo>
                    <a:pt x="1700528" y="2863"/>
                  </a:lnTo>
                  <a:lnTo>
                    <a:pt x="1653512" y="719"/>
                  </a:lnTo>
                  <a:lnTo>
                    <a:pt x="1606156" y="0"/>
                  </a:lnTo>
                  <a:close/>
                </a:path>
              </a:pathLst>
            </a:custGeom>
            <a:solidFill>
              <a:srgbClr val="65783A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037096" y="6634161"/>
              <a:ext cx="3211195" cy="3371850"/>
            </a:xfrm>
            <a:custGeom>
              <a:avLst/>
              <a:gdLst/>
              <a:ahLst/>
              <a:cxnLst/>
              <a:rect l="l" t="t" r="r" b="b"/>
              <a:pathLst>
                <a:path w="3211194" h="3371850">
                  <a:moveTo>
                    <a:pt x="0" y="1685858"/>
                  </a:moveTo>
                  <a:lnTo>
                    <a:pt x="684" y="1636151"/>
                  </a:lnTo>
                  <a:lnTo>
                    <a:pt x="2725" y="1586801"/>
                  </a:lnTo>
                  <a:lnTo>
                    <a:pt x="6103" y="1537828"/>
                  </a:lnTo>
                  <a:lnTo>
                    <a:pt x="10800" y="1489252"/>
                  </a:lnTo>
                  <a:lnTo>
                    <a:pt x="16796" y="1441091"/>
                  </a:lnTo>
                  <a:lnTo>
                    <a:pt x="24074" y="1393367"/>
                  </a:lnTo>
                  <a:lnTo>
                    <a:pt x="32614" y="1346099"/>
                  </a:lnTo>
                  <a:lnTo>
                    <a:pt x="42397" y="1299306"/>
                  </a:lnTo>
                  <a:lnTo>
                    <a:pt x="53405" y="1253009"/>
                  </a:lnTo>
                  <a:lnTo>
                    <a:pt x="65619" y="1207227"/>
                  </a:lnTo>
                  <a:lnTo>
                    <a:pt x="79020" y="1161980"/>
                  </a:lnTo>
                  <a:lnTo>
                    <a:pt x="93588" y="1117288"/>
                  </a:lnTo>
                  <a:lnTo>
                    <a:pt x="109306" y="1073170"/>
                  </a:lnTo>
                  <a:lnTo>
                    <a:pt x="126155" y="1029646"/>
                  </a:lnTo>
                  <a:lnTo>
                    <a:pt x="144115" y="986736"/>
                  </a:lnTo>
                  <a:lnTo>
                    <a:pt x="163167" y="944460"/>
                  </a:lnTo>
                  <a:lnTo>
                    <a:pt x="183294" y="902838"/>
                  </a:lnTo>
                  <a:lnTo>
                    <a:pt x="204476" y="861889"/>
                  </a:lnTo>
                  <a:lnTo>
                    <a:pt x="226695" y="821633"/>
                  </a:lnTo>
                  <a:lnTo>
                    <a:pt x="249931" y="782089"/>
                  </a:lnTo>
                  <a:lnTo>
                    <a:pt x="274165" y="743279"/>
                  </a:lnTo>
                  <a:lnTo>
                    <a:pt x="299380" y="705220"/>
                  </a:lnTo>
                  <a:lnTo>
                    <a:pt x="325555" y="667934"/>
                  </a:lnTo>
                  <a:lnTo>
                    <a:pt x="352673" y="631440"/>
                  </a:lnTo>
                  <a:lnTo>
                    <a:pt x="380714" y="595757"/>
                  </a:lnTo>
                  <a:lnTo>
                    <a:pt x="409660" y="560906"/>
                  </a:lnTo>
                  <a:lnTo>
                    <a:pt x="439492" y="526905"/>
                  </a:lnTo>
                  <a:lnTo>
                    <a:pt x="470191" y="493776"/>
                  </a:lnTo>
                  <a:lnTo>
                    <a:pt x="501737" y="461538"/>
                  </a:lnTo>
                  <a:lnTo>
                    <a:pt x="534114" y="430209"/>
                  </a:lnTo>
                  <a:lnTo>
                    <a:pt x="567300" y="399812"/>
                  </a:lnTo>
                  <a:lnTo>
                    <a:pt x="601279" y="370364"/>
                  </a:lnTo>
                  <a:lnTo>
                    <a:pt x="636030" y="341886"/>
                  </a:lnTo>
                  <a:lnTo>
                    <a:pt x="671535" y="314397"/>
                  </a:lnTo>
                  <a:lnTo>
                    <a:pt x="707775" y="287918"/>
                  </a:lnTo>
                  <a:lnTo>
                    <a:pt x="744732" y="262467"/>
                  </a:lnTo>
                  <a:lnTo>
                    <a:pt x="782387" y="238066"/>
                  </a:lnTo>
                  <a:lnTo>
                    <a:pt x="820720" y="214733"/>
                  </a:lnTo>
                  <a:lnTo>
                    <a:pt x="859713" y="192489"/>
                  </a:lnTo>
                  <a:lnTo>
                    <a:pt x="899348" y="171352"/>
                  </a:lnTo>
                  <a:lnTo>
                    <a:pt x="939604" y="151344"/>
                  </a:lnTo>
                  <a:lnTo>
                    <a:pt x="980464" y="132483"/>
                  </a:lnTo>
                  <a:lnTo>
                    <a:pt x="1021909" y="114789"/>
                  </a:lnTo>
                  <a:lnTo>
                    <a:pt x="1063920" y="98283"/>
                  </a:lnTo>
                  <a:lnTo>
                    <a:pt x="1106477" y="82983"/>
                  </a:lnTo>
                  <a:lnTo>
                    <a:pt x="1149563" y="68911"/>
                  </a:lnTo>
                  <a:lnTo>
                    <a:pt x="1193158" y="56084"/>
                  </a:lnTo>
                  <a:lnTo>
                    <a:pt x="1237244" y="44524"/>
                  </a:lnTo>
                  <a:lnTo>
                    <a:pt x="1281802" y="34250"/>
                  </a:lnTo>
                  <a:lnTo>
                    <a:pt x="1326812" y="25282"/>
                  </a:lnTo>
                  <a:lnTo>
                    <a:pt x="1372257" y="17639"/>
                  </a:lnTo>
                  <a:lnTo>
                    <a:pt x="1418117" y="11342"/>
                  </a:lnTo>
                  <a:lnTo>
                    <a:pt x="1464373" y="6409"/>
                  </a:lnTo>
                  <a:lnTo>
                    <a:pt x="1511007" y="2861"/>
                  </a:lnTo>
                  <a:lnTo>
                    <a:pt x="1558000" y="718"/>
                  </a:lnTo>
                  <a:lnTo>
                    <a:pt x="1605332" y="0"/>
                  </a:lnTo>
                  <a:lnTo>
                    <a:pt x="1652665" y="718"/>
                  </a:lnTo>
                  <a:lnTo>
                    <a:pt x="1699658" y="2861"/>
                  </a:lnTo>
                  <a:lnTo>
                    <a:pt x="1746292" y="6409"/>
                  </a:lnTo>
                  <a:lnTo>
                    <a:pt x="1792548" y="11342"/>
                  </a:lnTo>
                  <a:lnTo>
                    <a:pt x="1838408" y="17639"/>
                  </a:lnTo>
                  <a:lnTo>
                    <a:pt x="1883852" y="25282"/>
                  </a:lnTo>
                  <a:lnTo>
                    <a:pt x="1928863" y="34250"/>
                  </a:lnTo>
                  <a:lnTo>
                    <a:pt x="1973420" y="44524"/>
                  </a:lnTo>
                  <a:lnTo>
                    <a:pt x="2017506" y="56084"/>
                  </a:lnTo>
                  <a:lnTo>
                    <a:pt x="2061101" y="68911"/>
                  </a:lnTo>
                  <a:lnTo>
                    <a:pt x="2104187" y="82983"/>
                  </a:lnTo>
                  <a:lnTo>
                    <a:pt x="2146745" y="98283"/>
                  </a:lnTo>
                  <a:lnTo>
                    <a:pt x="2188756" y="114789"/>
                  </a:lnTo>
                  <a:lnTo>
                    <a:pt x="2230200" y="132483"/>
                  </a:lnTo>
                  <a:lnTo>
                    <a:pt x="2271060" y="151344"/>
                  </a:lnTo>
                  <a:lnTo>
                    <a:pt x="2311317" y="171352"/>
                  </a:lnTo>
                  <a:lnTo>
                    <a:pt x="2350951" y="192489"/>
                  </a:lnTo>
                  <a:lnTo>
                    <a:pt x="2389945" y="214733"/>
                  </a:lnTo>
                  <a:lnTo>
                    <a:pt x="2428278" y="238066"/>
                  </a:lnTo>
                  <a:lnTo>
                    <a:pt x="2465932" y="262467"/>
                  </a:lnTo>
                  <a:lnTo>
                    <a:pt x="2502889" y="287918"/>
                  </a:lnTo>
                  <a:lnTo>
                    <a:pt x="2539130" y="314397"/>
                  </a:lnTo>
                  <a:lnTo>
                    <a:pt x="2574635" y="341886"/>
                  </a:lnTo>
                  <a:lnTo>
                    <a:pt x="2609386" y="370364"/>
                  </a:lnTo>
                  <a:lnTo>
                    <a:pt x="2643365" y="399812"/>
                  </a:lnTo>
                  <a:lnTo>
                    <a:pt x="2676551" y="430209"/>
                  </a:lnTo>
                  <a:lnTo>
                    <a:pt x="2708927" y="461538"/>
                  </a:lnTo>
                  <a:lnTo>
                    <a:pt x="2740474" y="493776"/>
                  </a:lnTo>
                  <a:lnTo>
                    <a:pt x="2771173" y="526905"/>
                  </a:lnTo>
                  <a:lnTo>
                    <a:pt x="2801004" y="560906"/>
                  </a:lnTo>
                  <a:lnTo>
                    <a:pt x="2829950" y="595757"/>
                  </a:lnTo>
                  <a:lnTo>
                    <a:pt x="2857992" y="631440"/>
                  </a:lnTo>
                  <a:lnTo>
                    <a:pt x="2885109" y="667934"/>
                  </a:lnTo>
                  <a:lnTo>
                    <a:pt x="2911285" y="705220"/>
                  </a:lnTo>
                  <a:lnTo>
                    <a:pt x="2936500" y="743279"/>
                  </a:lnTo>
                  <a:lnTo>
                    <a:pt x="2960734" y="782089"/>
                  </a:lnTo>
                  <a:lnTo>
                    <a:pt x="2983970" y="821633"/>
                  </a:lnTo>
                  <a:lnTo>
                    <a:pt x="3006189" y="861889"/>
                  </a:lnTo>
                  <a:lnTo>
                    <a:pt x="3027371" y="902838"/>
                  </a:lnTo>
                  <a:lnTo>
                    <a:pt x="3047497" y="944460"/>
                  </a:lnTo>
                  <a:lnTo>
                    <a:pt x="3066550" y="986736"/>
                  </a:lnTo>
                  <a:lnTo>
                    <a:pt x="3084510" y="1029646"/>
                  </a:lnTo>
                  <a:lnTo>
                    <a:pt x="3101359" y="1073170"/>
                  </a:lnTo>
                  <a:lnTo>
                    <a:pt x="3117077" y="1117288"/>
                  </a:lnTo>
                  <a:lnTo>
                    <a:pt x="3131645" y="1161980"/>
                  </a:lnTo>
                  <a:lnTo>
                    <a:pt x="3145046" y="1207227"/>
                  </a:lnTo>
                  <a:lnTo>
                    <a:pt x="3157259" y="1253009"/>
                  </a:lnTo>
                  <a:lnTo>
                    <a:pt x="3168267" y="1299306"/>
                  </a:lnTo>
                  <a:lnTo>
                    <a:pt x="3178051" y="1346099"/>
                  </a:lnTo>
                  <a:lnTo>
                    <a:pt x="3186591" y="1393367"/>
                  </a:lnTo>
                  <a:lnTo>
                    <a:pt x="3193868" y="1441091"/>
                  </a:lnTo>
                  <a:lnTo>
                    <a:pt x="3199865" y="1489252"/>
                  </a:lnTo>
                  <a:lnTo>
                    <a:pt x="3204562" y="1537828"/>
                  </a:lnTo>
                  <a:lnTo>
                    <a:pt x="3207940" y="1586801"/>
                  </a:lnTo>
                  <a:lnTo>
                    <a:pt x="3209981" y="1636151"/>
                  </a:lnTo>
                  <a:lnTo>
                    <a:pt x="3210665" y="1685858"/>
                  </a:lnTo>
                  <a:lnTo>
                    <a:pt x="3209981" y="1735565"/>
                  </a:lnTo>
                  <a:lnTo>
                    <a:pt x="3207940" y="1784915"/>
                  </a:lnTo>
                  <a:lnTo>
                    <a:pt x="3204562" y="1833888"/>
                  </a:lnTo>
                  <a:lnTo>
                    <a:pt x="3199865" y="1882465"/>
                  </a:lnTo>
                  <a:lnTo>
                    <a:pt x="3193868" y="1930625"/>
                  </a:lnTo>
                  <a:lnTo>
                    <a:pt x="3186591" y="1978349"/>
                  </a:lnTo>
                  <a:lnTo>
                    <a:pt x="3178051" y="2025618"/>
                  </a:lnTo>
                  <a:lnTo>
                    <a:pt x="3168267" y="2072410"/>
                  </a:lnTo>
                  <a:lnTo>
                    <a:pt x="3157259" y="2118707"/>
                  </a:lnTo>
                  <a:lnTo>
                    <a:pt x="3145046" y="2164489"/>
                  </a:lnTo>
                  <a:lnTo>
                    <a:pt x="3131645" y="2209737"/>
                  </a:lnTo>
                  <a:lnTo>
                    <a:pt x="3117077" y="2254429"/>
                  </a:lnTo>
                  <a:lnTo>
                    <a:pt x="3101359" y="2298547"/>
                  </a:lnTo>
                  <a:lnTo>
                    <a:pt x="3084510" y="2342071"/>
                  </a:lnTo>
                  <a:lnTo>
                    <a:pt x="3066550" y="2384980"/>
                  </a:lnTo>
                  <a:lnTo>
                    <a:pt x="3047497" y="2427256"/>
                  </a:lnTo>
                  <a:lnTo>
                    <a:pt x="3027371" y="2468879"/>
                  </a:lnTo>
                  <a:lnTo>
                    <a:pt x="3006189" y="2509828"/>
                  </a:lnTo>
                  <a:lnTo>
                    <a:pt x="2983970" y="2550084"/>
                  </a:lnTo>
                  <a:lnTo>
                    <a:pt x="2960734" y="2589627"/>
                  </a:lnTo>
                  <a:lnTo>
                    <a:pt x="2936500" y="2628438"/>
                  </a:lnTo>
                  <a:lnTo>
                    <a:pt x="2911285" y="2666496"/>
                  </a:lnTo>
                  <a:lnTo>
                    <a:pt x="2885109" y="2703783"/>
                  </a:lnTo>
                  <a:lnTo>
                    <a:pt x="2857992" y="2740277"/>
                  </a:lnTo>
                  <a:lnTo>
                    <a:pt x="2829950" y="2775960"/>
                  </a:lnTo>
                  <a:lnTo>
                    <a:pt x="2801004" y="2810811"/>
                  </a:lnTo>
                  <a:lnTo>
                    <a:pt x="2771173" y="2844811"/>
                  </a:lnTo>
                  <a:lnTo>
                    <a:pt x="2740474" y="2877940"/>
                  </a:lnTo>
                  <a:lnTo>
                    <a:pt x="2708927" y="2910179"/>
                  </a:lnTo>
                  <a:lnTo>
                    <a:pt x="2676551" y="2941507"/>
                  </a:lnTo>
                  <a:lnTo>
                    <a:pt x="2643365" y="2971905"/>
                  </a:lnTo>
                  <a:lnTo>
                    <a:pt x="2609386" y="3001353"/>
                  </a:lnTo>
                  <a:lnTo>
                    <a:pt x="2574635" y="3029831"/>
                  </a:lnTo>
                  <a:lnTo>
                    <a:pt x="2539130" y="3057320"/>
                  </a:lnTo>
                  <a:lnTo>
                    <a:pt x="2502889" y="3083799"/>
                  </a:lnTo>
                  <a:lnTo>
                    <a:pt x="2465932" y="3109249"/>
                  </a:lnTo>
                  <a:lnTo>
                    <a:pt x="2428278" y="3133651"/>
                  </a:lnTo>
                  <a:lnTo>
                    <a:pt x="2389945" y="3156984"/>
                  </a:lnTo>
                  <a:lnTo>
                    <a:pt x="2350951" y="3179228"/>
                  </a:lnTo>
                  <a:lnTo>
                    <a:pt x="2311317" y="3200364"/>
                  </a:lnTo>
                  <a:lnTo>
                    <a:pt x="2271060" y="3220373"/>
                  </a:lnTo>
                  <a:lnTo>
                    <a:pt x="2230200" y="3239234"/>
                  </a:lnTo>
                  <a:lnTo>
                    <a:pt x="2188756" y="3256928"/>
                  </a:lnTo>
                  <a:lnTo>
                    <a:pt x="2146745" y="3273434"/>
                  </a:lnTo>
                  <a:lnTo>
                    <a:pt x="2104187" y="3288733"/>
                  </a:lnTo>
                  <a:lnTo>
                    <a:pt x="2061101" y="3302806"/>
                  </a:lnTo>
                  <a:lnTo>
                    <a:pt x="2017506" y="3315632"/>
                  </a:lnTo>
                  <a:lnTo>
                    <a:pt x="1973420" y="3327192"/>
                  </a:lnTo>
                  <a:lnTo>
                    <a:pt x="1928863" y="3337466"/>
                  </a:lnTo>
                  <a:lnTo>
                    <a:pt x="1883852" y="3346435"/>
                  </a:lnTo>
                  <a:lnTo>
                    <a:pt x="1838408" y="3354078"/>
                  </a:lnTo>
                  <a:lnTo>
                    <a:pt x="1792548" y="3360375"/>
                  </a:lnTo>
                  <a:lnTo>
                    <a:pt x="1746292" y="3365308"/>
                  </a:lnTo>
                  <a:lnTo>
                    <a:pt x="1699658" y="3368855"/>
                  </a:lnTo>
                  <a:lnTo>
                    <a:pt x="1652665" y="3370998"/>
                  </a:lnTo>
                  <a:lnTo>
                    <a:pt x="1605332" y="3371717"/>
                  </a:lnTo>
                  <a:lnTo>
                    <a:pt x="1558000" y="3370998"/>
                  </a:lnTo>
                  <a:lnTo>
                    <a:pt x="1511007" y="3368855"/>
                  </a:lnTo>
                  <a:lnTo>
                    <a:pt x="1464373" y="3365308"/>
                  </a:lnTo>
                  <a:lnTo>
                    <a:pt x="1418117" y="3360375"/>
                  </a:lnTo>
                  <a:lnTo>
                    <a:pt x="1372257" y="3354078"/>
                  </a:lnTo>
                  <a:lnTo>
                    <a:pt x="1326812" y="3346435"/>
                  </a:lnTo>
                  <a:lnTo>
                    <a:pt x="1281802" y="3337466"/>
                  </a:lnTo>
                  <a:lnTo>
                    <a:pt x="1237244" y="3327192"/>
                  </a:lnTo>
                  <a:lnTo>
                    <a:pt x="1193158" y="3315632"/>
                  </a:lnTo>
                  <a:lnTo>
                    <a:pt x="1149563" y="3302806"/>
                  </a:lnTo>
                  <a:lnTo>
                    <a:pt x="1106477" y="3288733"/>
                  </a:lnTo>
                  <a:lnTo>
                    <a:pt x="1063920" y="3273434"/>
                  </a:lnTo>
                  <a:lnTo>
                    <a:pt x="1021909" y="3256928"/>
                  </a:lnTo>
                  <a:lnTo>
                    <a:pt x="980464" y="3239234"/>
                  </a:lnTo>
                  <a:lnTo>
                    <a:pt x="939604" y="3220373"/>
                  </a:lnTo>
                  <a:lnTo>
                    <a:pt x="899348" y="3200364"/>
                  </a:lnTo>
                  <a:lnTo>
                    <a:pt x="859713" y="3179228"/>
                  </a:lnTo>
                  <a:lnTo>
                    <a:pt x="820720" y="3156984"/>
                  </a:lnTo>
                  <a:lnTo>
                    <a:pt x="782387" y="3133651"/>
                  </a:lnTo>
                  <a:lnTo>
                    <a:pt x="744732" y="3109249"/>
                  </a:lnTo>
                  <a:lnTo>
                    <a:pt x="707775" y="3083799"/>
                  </a:lnTo>
                  <a:lnTo>
                    <a:pt x="671535" y="3057320"/>
                  </a:lnTo>
                  <a:lnTo>
                    <a:pt x="636030" y="3029831"/>
                  </a:lnTo>
                  <a:lnTo>
                    <a:pt x="601279" y="3001353"/>
                  </a:lnTo>
                  <a:lnTo>
                    <a:pt x="567300" y="2971905"/>
                  </a:lnTo>
                  <a:lnTo>
                    <a:pt x="534114" y="2941507"/>
                  </a:lnTo>
                  <a:lnTo>
                    <a:pt x="501737" y="2910179"/>
                  </a:lnTo>
                  <a:lnTo>
                    <a:pt x="470191" y="2877940"/>
                  </a:lnTo>
                  <a:lnTo>
                    <a:pt x="439492" y="2844811"/>
                  </a:lnTo>
                  <a:lnTo>
                    <a:pt x="409660" y="2810811"/>
                  </a:lnTo>
                  <a:lnTo>
                    <a:pt x="380714" y="2775960"/>
                  </a:lnTo>
                  <a:lnTo>
                    <a:pt x="352673" y="2740277"/>
                  </a:lnTo>
                  <a:lnTo>
                    <a:pt x="325555" y="2703783"/>
                  </a:lnTo>
                  <a:lnTo>
                    <a:pt x="299380" y="2666496"/>
                  </a:lnTo>
                  <a:lnTo>
                    <a:pt x="274165" y="2628438"/>
                  </a:lnTo>
                  <a:lnTo>
                    <a:pt x="249931" y="2589627"/>
                  </a:lnTo>
                  <a:lnTo>
                    <a:pt x="226695" y="2550084"/>
                  </a:lnTo>
                  <a:lnTo>
                    <a:pt x="204476" y="2509828"/>
                  </a:lnTo>
                  <a:lnTo>
                    <a:pt x="183294" y="2468879"/>
                  </a:lnTo>
                  <a:lnTo>
                    <a:pt x="163167" y="2427256"/>
                  </a:lnTo>
                  <a:lnTo>
                    <a:pt x="144115" y="2384980"/>
                  </a:lnTo>
                  <a:lnTo>
                    <a:pt x="126155" y="2342071"/>
                  </a:lnTo>
                  <a:lnTo>
                    <a:pt x="109306" y="2298547"/>
                  </a:lnTo>
                  <a:lnTo>
                    <a:pt x="93588" y="2254429"/>
                  </a:lnTo>
                  <a:lnTo>
                    <a:pt x="79020" y="2209737"/>
                  </a:lnTo>
                  <a:lnTo>
                    <a:pt x="65619" y="2164489"/>
                  </a:lnTo>
                  <a:lnTo>
                    <a:pt x="53405" y="2118707"/>
                  </a:lnTo>
                  <a:lnTo>
                    <a:pt x="42397" y="2072410"/>
                  </a:lnTo>
                  <a:lnTo>
                    <a:pt x="32614" y="2025618"/>
                  </a:lnTo>
                  <a:lnTo>
                    <a:pt x="24074" y="1978349"/>
                  </a:lnTo>
                  <a:lnTo>
                    <a:pt x="16796" y="1930625"/>
                  </a:lnTo>
                  <a:lnTo>
                    <a:pt x="10800" y="1882465"/>
                  </a:lnTo>
                  <a:lnTo>
                    <a:pt x="6103" y="1833888"/>
                  </a:lnTo>
                  <a:lnTo>
                    <a:pt x="2725" y="1784915"/>
                  </a:lnTo>
                  <a:lnTo>
                    <a:pt x="684" y="1735565"/>
                  </a:lnTo>
                  <a:lnTo>
                    <a:pt x="0" y="1685858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626149" y="7460995"/>
            <a:ext cx="2033905" cy="1664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305"/>
              </a:lnSpc>
              <a:spcBef>
                <a:spcPts val="100"/>
              </a:spcBef>
            </a:pPr>
            <a:r>
              <a:rPr sz="3600" b="1" spc="-705" dirty="0">
                <a:latin typeface="Arial"/>
                <a:cs typeface="Arial"/>
              </a:rPr>
              <a:t>CC</a:t>
            </a:r>
            <a:endParaRPr sz="3600" dirty="0">
              <a:latin typeface="Arial"/>
              <a:cs typeface="Arial"/>
            </a:endParaRPr>
          </a:p>
          <a:p>
            <a:pPr marL="12700" marR="5080" algn="ctr">
              <a:lnSpc>
                <a:spcPts val="4290"/>
              </a:lnSpc>
              <a:spcBef>
                <a:spcPts val="120"/>
              </a:spcBef>
            </a:pPr>
            <a:r>
              <a:rPr sz="3200" b="1" spc="-390" dirty="0">
                <a:latin typeface="Arial"/>
                <a:cs typeface="Arial"/>
              </a:rPr>
              <a:t>P</a:t>
            </a:r>
            <a:r>
              <a:rPr sz="3200" b="1" spc="-275" dirty="0">
                <a:latin typeface="Arial"/>
                <a:cs typeface="Arial"/>
              </a:rPr>
              <a:t>r</a:t>
            </a:r>
            <a:r>
              <a:rPr sz="3200" b="1" spc="-265" dirty="0">
                <a:latin typeface="Arial"/>
                <a:cs typeface="Arial"/>
              </a:rPr>
              <a:t>o</a:t>
            </a:r>
            <a:r>
              <a:rPr sz="3200" b="1" spc="-495" dirty="0">
                <a:latin typeface="Arial"/>
                <a:cs typeface="Arial"/>
              </a:rPr>
              <a:t>c</a:t>
            </a:r>
            <a:r>
              <a:rPr sz="3200" b="1" spc="-195" dirty="0">
                <a:latin typeface="Arial"/>
                <a:cs typeface="Arial"/>
              </a:rPr>
              <a:t>e</a:t>
            </a:r>
            <a:r>
              <a:rPr sz="3200" b="1" spc="-570" dirty="0">
                <a:latin typeface="Arial"/>
                <a:cs typeface="Arial"/>
              </a:rPr>
              <a:t>ss</a:t>
            </a:r>
            <a:r>
              <a:rPr sz="3200" b="1" spc="-120" dirty="0">
                <a:latin typeface="Arial"/>
                <a:cs typeface="Arial"/>
              </a:rPr>
              <a:t>i</a:t>
            </a:r>
            <a:r>
              <a:rPr sz="3200" b="1" spc="-265" dirty="0">
                <a:latin typeface="Arial"/>
                <a:cs typeface="Arial"/>
              </a:rPr>
              <a:t>n</a:t>
            </a:r>
            <a:r>
              <a:rPr sz="3200" b="1" spc="-315" dirty="0">
                <a:latin typeface="Arial"/>
                <a:cs typeface="Arial"/>
              </a:rPr>
              <a:t>g  </a:t>
            </a:r>
            <a:r>
              <a:rPr sz="3200" b="1" spc="-370" dirty="0">
                <a:latin typeface="Arial"/>
                <a:cs typeface="Arial"/>
              </a:rPr>
              <a:t>Issues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4706600" y="6578599"/>
            <a:ext cx="3236595" cy="3397250"/>
            <a:chOff x="14541506" y="6591306"/>
            <a:chExt cx="3236595" cy="3397250"/>
          </a:xfrm>
        </p:grpSpPr>
        <p:sp>
          <p:nvSpPr>
            <p:cNvPr id="23" name="object 23"/>
            <p:cNvSpPr/>
            <p:nvPr/>
          </p:nvSpPr>
          <p:spPr>
            <a:xfrm>
              <a:off x="14554199" y="6604006"/>
              <a:ext cx="3212465" cy="3373754"/>
            </a:xfrm>
            <a:custGeom>
              <a:avLst/>
              <a:gdLst/>
              <a:ahLst/>
              <a:cxnLst/>
              <a:rect l="l" t="t" r="r" b="b"/>
              <a:pathLst>
                <a:path w="3212465" h="3373754">
                  <a:moveTo>
                    <a:pt x="1606156" y="0"/>
                  </a:moveTo>
                  <a:lnTo>
                    <a:pt x="1558799" y="719"/>
                  </a:lnTo>
                  <a:lnTo>
                    <a:pt x="1511782" y="2863"/>
                  </a:lnTo>
                  <a:lnTo>
                    <a:pt x="1465124" y="6412"/>
                  </a:lnTo>
                  <a:lnTo>
                    <a:pt x="1418844" y="11347"/>
                  </a:lnTo>
                  <a:lnTo>
                    <a:pt x="1372960" y="17648"/>
                  </a:lnTo>
                  <a:lnTo>
                    <a:pt x="1327492" y="25295"/>
                  </a:lnTo>
                  <a:lnTo>
                    <a:pt x="1282459" y="34268"/>
                  </a:lnTo>
                  <a:lnTo>
                    <a:pt x="1237878" y="44547"/>
                  </a:lnTo>
                  <a:lnTo>
                    <a:pt x="1193770" y="56113"/>
                  </a:lnTo>
                  <a:lnTo>
                    <a:pt x="1150152" y="68946"/>
                  </a:lnTo>
                  <a:lnTo>
                    <a:pt x="1107044" y="83025"/>
                  </a:lnTo>
                  <a:lnTo>
                    <a:pt x="1064465" y="98333"/>
                  </a:lnTo>
                  <a:lnTo>
                    <a:pt x="1022433" y="114847"/>
                  </a:lnTo>
                  <a:lnTo>
                    <a:pt x="980967" y="132550"/>
                  </a:lnTo>
                  <a:lnTo>
                    <a:pt x="940086" y="151420"/>
                  </a:lnTo>
                  <a:lnTo>
                    <a:pt x="899808" y="171439"/>
                  </a:lnTo>
                  <a:lnTo>
                    <a:pt x="860154" y="192586"/>
                  </a:lnTo>
                  <a:lnTo>
                    <a:pt x="821141" y="214842"/>
                  </a:lnTo>
                  <a:lnTo>
                    <a:pt x="782788" y="238187"/>
                  </a:lnTo>
                  <a:lnTo>
                    <a:pt x="745114" y="262600"/>
                  </a:lnTo>
                  <a:lnTo>
                    <a:pt x="708138" y="288064"/>
                  </a:lnTo>
                  <a:lnTo>
                    <a:pt x="671879" y="314556"/>
                  </a:lnTo>
                  <a:lnTo>
                    <a:pt x="636355" y="342059"/>
                  </a:lnTo>
                  <a:lnTo>
                    <a:pt x="601586" y="370551"/>
                  </a:lnTo>
                  <a:lnTo>
                    <a:pt x="567591" y="400014"/>
                  </a:lnTo>
                  <a:lnTo>
                    <a:pt x="534387" y="430427"/>
                  </a:lnTo>
                  <a:lnTo>
                    <a:pt x="501994" y="461771"/>
                  </a:lnTo>
                  <a:lnTo>
                    <a:pt x="470431" y="494026"/>
                  </a:lnTo>
                  <a:lnTo>
                    <a:pt x="439717" y="527172"/>
                  </a:lnTo>
                  <a:lnTo>
                    <a:pt x="409870" y="561190"/>
                  </a:lnTo>
                  <a:lnTo>
                    <a:pt x="380909" y="596059"/>
                  </a:lnTo>
                  <a:lnTo>
                    <a:pt x="352854" y="631760"/>
                  </a:lnTo>
                  <a:lnTo>
                    <a:pt x="325722" y="668272"/>
                  </a:lnTo>
                  <a:lnTo>
                    <a:pt x="299533" y="705578"/>
                  </a:lnTo>
                  <a:lnTo>
                    <a:pt x="274305" y="743655"/>
                  </a:lnTo>
                  <a:lnTo>
                    <a:pt x="250058" y="782486"/>
                  </a:lnTo>
                  <a:lnTo>
                    <a:pt x="226811" y="822049"/>
                  </a:lnTo>
                  <a:lnTo>
                    <a:pt x="204581" y="862325"/>
                  </a:lnTo>
                  <a:lnTo>
                    <a:pt x="183388" y="903295"/>
                  </a:lnTo>
                  <a:lnTo>
                    <a:pt x="163251" y="944939"/>
                  </a:lnTo>
                  <a:lnTo>
                    <a:pt x="144188" y="987236"/>
                  </a:lnTo>
                  <a:lnTo>
                    <a:pt x="126219" y="1030168"/>
                  </a:lnTo>
                  <a:lnTo>
                    <a:pt x="109362" y="1073713"/>
                  </a:lnTo>
                  <a:lnTo>
                    <a:pt x="93636" y="1117854"/>
                  </a:lnTo>
                  <a:lnTo>
                    <a:pt x="79060" y="1162569"/>
                  </a:lnTo>
                  <a:lnTo>
                    <a:pt x="65653" y="1207839"/>
                  </a:lnTo>
                  <a:lnTo>
                    <a:pt x="53433" y="1253644"/>
                  </a:lnTo>
                  <a:lnTo>
                    <a:pt x="42419" y="1299964"/>
                  </a:lnTo>
                  <a:lnTo>
                    <a:pt x="32631" y="1346781"/>
                  </a:lnTo>
                  <a:lnTo>
                    <a:pt x="24087" y="1394073"/>
                  </a:lnTo>
                  <a:lnTo>
                    <a:pt x="16805" y="1441821"/>
                  </a:lnTo>
                  <a:lnTo>
                    <a:pt x="10805" y="1490006"/>
                  </a:lnTo>
                  <a:lnTo>
                    <a:pt x="6106" y="1538607"/>
                  </a:lnTo>
                  <a:lnTo>
                    <a:pt x="2726" y="1587605"/>
                  </a:lnTo>
                  <a:lnTo>
                    <a:pt x="684" y="1636980"/>
                  </a:lnTo>
                  <a:lnTo>
                    <a:pt x="0" y="1686712"/>
                  </a:lnTo>
                  <a:lnTo>
                    <a:pt x="684" y="1736444"/>
                  </a:lnTo>
                  <a:lnTo>
                    <a:pt x="2726" y="1785819"/>
                  </a:lnTo>
                  <a:lnTo>
                    <a:pt x="6106" y="1834817"/>
                  </a:lnTo>
                  <a:lnTo>
                    <a:pt x="10805" y="1883418"/>
                  </a:lnTo>
                  <a:lnTo>
                    <a:pt x="16805" y="1931603"/>
                  </a:lnTo>
                  <a:lnTo>
                    <a:pt x="24087" y="1979351"/>
                  </a:lnTo>
                  <a:lnTo>
                    <a:pt x="32631" y="2026643"/>
                  </a:lnTo>
                  <a:lnTo>
                    <a:pt x="42419" y="2073459"/>
                  </a:lnTo>
                  <a:lnTo>
                    <a:pt x="53433" y="2119780"/>
                  </a:lnTo>
                  <a:lnTo>
                    <a:pt x="65653" y="2165585"/>
                  </a:lnTo>
                  <a:lnTo>
                    <a:pt x="79060" y="2210855"/>
                  </a:lnTo>
                  <a:lnTo>
                    <a:pt x="93636" y="2255570"/>
                  </a:lnTo>
                  <a:lnTo>
                    <a:pt x="109362" y="2299711"/>
                  </a:lnTo>
                  <a:lnTo>
                    <a:pt x="126219" y="2343256"/>
                  </a:lnTo>
                  <a:lnTo>
                    <a:pt x="144188" y="2386188"/>
                  </a:lnTo>
                  <a:lnTo>
                    <a:pt x="163251" y="2428485"/>
                  </a:lnTo>
                  <a:lnTo>
                    <a:pt x="183388" y="2470129"/>
                  </a:lnTo>
                  <a:lnTo>
                    <a:pt x="204581" y="2511098"/>
                  </a:lnTo>
                  <a:lnTo>
                    <a:pt x="226811" y="2551375"/>
                  </a:lnTo>
                  <a:lnTo>
                    <a:pt x="250058" y="2590938"/>
                  </a:lnTo>
                  <a:lnTo>
                    <a:pt x="274305" y="2629769"/>
                  </a:lnTo>
                  <a:lnTo>
                    <a:pt x="299533" y="2667846"/>
                  </a:lnTo>
                  <a:lnTo>
                    <a:pt x="325722" y="2705151"/>
                  </a:lnTo>
                  <a:lnTo>
                    <a:pt x="352854" y="2741664"/>
                  </a:lnTo>
                  <a:lnTo>
                    <a:pt x="380909" y="2777365"/>
                  </a:lnTo>
                  <a:lnTo>
                    <a:pt x="409870" y="2812234"/>
                  </a:lnTo>
                  <a:lnTo>
                    <a:pt x="439717" y="2846251"/>
                  </a:lnTo>
                  <a:lnTo>
                    <a:pt x="470431" y="2879397"/>
                  </a:lnTo>
                  <a:lnTo>
                    <a:pt x="501994" y="2911652"/>
                  </a:lnTo>
                  <a:lnTo>
                    <a:pt x="534387" y="2942996"/>
                  </a:lnTo>
                  <a:lnTo>
                    <a:pt x="567591" y="2973410"/>
                  </a:lnTo>
                  <a:lnTo>
                    <a:pt x="601586" y="3002872"/>
                  </a:lnTo>
                  <a:lnTo>
                    <a:pt x="636355" y="3031365"/>
                  </a:lnTo>
                  <a:lnTo>
                    <a:pt x="671879" y="3058867"/>
                  </a:lnTo>
                  <a:lnTo>
                    <a:pt x="708138" y="3085360"/>
                  </a:lnTo>
                  <a:lnTo>
                    <a:pt x="745114" y="3110823"/>
                  </a:lnTo>
                  <a:lnTo>
                    <a:pt x="782788" y="3135237"/>
                  </a:lnTo>
                  <a:lnTo>
                    <a:pt x="821141" y="3158582"/>
                  </a:lnTo>
                  <a:lnTo>
                    <a:pt x="860154" y="3180838"/>
                  </a:lnTo>
                  <a:lnTo>
                    <a:pt x="899808" y="3201985"/>
                  </a:lnTo>
                  <a:lnTo>
                    <a:pt x="940086" y="3222004"/>
                  </a:lnTo>
                  <a:lnTo>
                    <a:pt x="980967" y="3240874"/>
                  </a:lnTo>
                  <a:lnTo>
                    <a:pt x="1022433" y="3258576"/>
                  </a:lnTo>
                  <a:lnTo>
                    <a:pt x="1064465" y="3275091"/>
                  </a:lnTo>
                  <a:lnTo>
                    <a:pt x="1107044" y="3290398"/>
                  </a:lnTo>
                  <a:lnTo>
                    <a:pt x="1150152" y="3304478"/>
                  </a:lnTo>
                  <a:lnTo>
                    <a:pt x="1193770" y="3317311"/>
                  </a:lnTo>
                  <a:lnTo>
                    <a:pt x="1237878" y="3328877"/>
                  </a:lnTo>
                  <a:lnTo>
                    <a:pt x="1282459" y="3339156"/>
                  </a:lnTo>
                  <a:lnTo>
                    <a:pt x="1327492" y="3348129"/>
                  </a:lnTo>
                  <a:lnTo>
                    <a:pt x="1372960" y="3355776"/>
                  </a:lnTo>
                  <a:lnTo>
                    <a:pt x="1418844" y="3362077"/>
                  </a:lnTo>
                  <a:lnTo>
                    <a:pt x="1465124" y="3367012"/>
                  </a:lnTo>
                  <a:lnTo>
                    <a:pt x="1511782" y="3370561"/>
                  </a:lnTo>
                  <a:lnTo>
                    <a:pt x="1558799" y="3372705"/>
                  </a:lnTo>
                  <a:lnTo>
                    <a:pt x="1606156" y="3373424"/>
                  </a:lnTo>
                  <a:lnTo>
                    <a:pt x="1653512" y="3372705"/>
                  </a:lnTo>
                  <a:lnTo>
                    <a:pt x="1700528" y="3370561"/>
                  </a:lnTo>
                  <a:lnTo>
                    <a:pt x="1747186" y="3367012"/>
                  </a:lnTo>
                  <a:lnTo>
                    <a:pt x="1793465" y="3362077"/>
                  </a:lnTo>
                  <a:lnTo>
                    <a:pt x="1839348" y="3355776"/>
                  </a:lnTo>
                  <a:lnTo>
                    <a:pt x="1884815" y="3348129"/>
                  </a:lnTo>
                  <a:lnTo>
                    <a:pt x="1929848" y="3339156"/>
                  </a:lnTo>
                  <a:lnTo>
                    <a:pt x="1974428" y="3328877"/>
                  </a:lnTo>
                  <a:lnTo>
                    <a:pt x="2018536" y="3317311"/>
                  </a:lnTo>
                  <a:lnTo>
                    <a:pt x="2062153" y="3304478"/>
                  </a:lnTo>
                  <a:lnTo>
                    <a:pt x="2105261" y="3290398"/>
                  </a:lnTo>
                  <a:lnTo>
                    <a:pt x="2147840" y="3275091"/>
                  </a:lnTo>
                  <a:lnTo>
                    <a:pt x="2189872" y="3258576"/>
                  </a:lnTo>
                  <a:lnTo>
                    <a:pt x="2231338" y="3240874"/>
                  </a:lnTo>
                  <a:lnTo>
                    <a:pt x="2272218" y="3222004"/>
                  </a:lnTo>
                  <a:lnTo>
                    <a:pt x="2312495" y="3201985"/>
                  </a:lnTo>
                  <a:lnTo>
                    <a:pt x="2352149" y="3180838"/>
                  </a:lnTo>
                  <a:lnTo>
                    <a:pt x="2391162" y="3158582"/>
                  </a:lnTo>
                  <a:lnTo>
                    <a:pt x="2429515" y="3135237"/>
                  </a:lnTo>
                  <a:lnTo>
                    <a:pt x="2467188" y="3110823"/>
                  </a:lnTo>
                  <a:lnTo>
                    <a:pt x="2504164" y="3085360"/>
                  </a:lnTo>
                  <a:lnTo>
                    <a:pt x="2540423" y="3058867"/>
                  </a:lnTo>
                  <a:lnTo>
                    <a:pt x="2575946" y="3031365"/>
                  </a:lnTo>
                  <a:lnTo>
                    <a:pt x="2610715" y="3002872"/>
                  </a:lnTo>
                  <a:lnTo>
                    <a:pt x="2644710" y="2973410"/>
                  </a:lnTo>
                  <a:lnTo>
                    <a:pt x="2677914" y="2942996"/>
                  </a:lnTo>
                  <a:lnTo>
                    <a:pt x="2710306" y="2911652"/>
                  </a:lnTo>
                  <a:lnTo>
                    <a:pt x="2741869" y="2879397"/>
                  </a:lnTo>
                  <a:lnTo>
                    <a:pt x="2772583" y="2846251"/>
                  </a:lnTo>
                  <a:lnTo>
                    <a:pt x="2802430" y="2812234"/>
                  </a:lnTo>
                  <a:lnTo>
                    <a:pt x="2831391" y="2777365"/>
                  </a:lnTo>
                  <a:lnTo>
                    <a:pt x="2859446" y="2741664"/>
                  </a:lnTo>
                  <a:lnTo>
                    <a:pt x="2886578" y="2705151"/>
                  </a:lnTo>
                  <a:lnTo>
                    <a:pt x="2912767" y="2667846"/>
                  </a:lnTo>
                  <a:lnTo>
                    <a:pt x="2937994" y="2629769"/>
                  </a:lnTo>
                  <a:lnTo>
                    <a:pt x="2962241" y="2590938"/>
                  </a:lnTo>
                  <a:lnTo>
                    <a:pt x="2985489" y="2551375"/>
                  </a:lnTo>
                  <a:lnTo>
                    <a:pt x="3007718" y="2511098"/>
                  </a:lnTo>
                  <a:lnTo>
                    <a:pt x="3028911" y="2470129"/>
                  </a:lnTo>
                  <a:lnTo>
                    <a:pt x="3049048" y="2428485"/>
                  </a:lnTo>
                  <a:lnTo>
                    <a:pt x="3068111" y="2386188"/>
                  </a:lnTo>
                  <a:lnTo>
                    <a:pt x="3086080" y="2343256"/>
                  </a:lnTo>
                  <a:lnTo>
                    <a:pt x="3102937" y="2299711"/>
                  </a:lnTo>
                  <a:lnTo>
                    <a:pt x="3118663" y="2255570"/>
                  </a:lnTo>
                  <a:lnTo>
                    <a:pt x="3133239" y="2210855"/>
                  </a:lnTo>
                  <a:lnTo>
                    <a:pt x="3146646" y="2165585"/>
                  </a:lnTo>
                  <a:lnTo>
                    <a:pt x="3158866" y="2119780"/>
                  </a:lnTo>
                  <a:lnTo>
                    <a:pt x="3169880" y="2073459"/>
                  </a:lnTo>
                  <a:lnTo>
                    <a:pt x="3179668" y="2026643"/>
                  </a:lnTo>
                  <a:lnTo>
                    <a:pt x="3188212" y="1979351"/>
                  </a:lnTo>
                  <a:lnTo>
                    <a:pt x="3195494" y="1931603"/>
                  </a:lnTo>
                  <a:lnTo>
                    <a:pt x="3201494" y="1883418"/>
                  </a:lnTo>
                  <a:lnTo>
                    <a:pt x="3206193" y="1834817"/>
                  </a:lnTo>
                  <a:lnTo>
                    <a:pt x="3209573" y="1785819"/>
                  </a:lnTo>
                  <a:lnTo>
                    <a:pt x="3211615" y="1736444"/>
                  </a:lnTo>
                  <a:lnTo>
                    <a:pt x="3212299" y="1686712"/>
                  </a:lnTo>
                  <a:lnTo>
                    <a:pt x="3211615" y="1636980"/>
                  </a:lnTo>
                  <a:lnTo>
                    <a:pt x="3209573" y="1587605"/>
                  </a:lnTo>
                  <a:lnTo>
                    <a:pt x="3206193" y="1538607"/>
                  </a:lnTo>
                  <a:lnTo>
                    <a:pt x="3201494" y="1490006"/>
                  </a:lnTo>
                  <a:lnTo>
                    <a:pt x="3195494" y="1441821"/>
                  </a:lnTo>
                  <a:lnTo>
                    <a:pt x="3188212" y="1394073"/>
                  </a:lnTo>
                  <a:lnTo>
                    <a:pt x="3179668" y="1346781"/>
                  </a:lnTo>
                  <a:lnTo>
                    <a:pt x="3169880" y="1299964"/>
                  </a:lnTo>
                  <a:lnTo>
                    <a:pt x="3158866" y="1253644"/>
                  </a:lnTo>
                  <a:lnTo>
                    <a:pt x="3146646" y="1207839"/>
                  </a:lnTo>
                  <a:lnTo>
                    <a:pt x="3133239" y="1162569"/>
                  </a:lnTo>
                  <a:lnTo>
                    <a:pt x="3118663" y="1117854"/>
                  </a:lnTo>
                  <a:lnTo>
                    <a:pt x="3102937" y="1073713"/>
                  </a:lnTo>
                  <a:lnTo>
                    <a:pt x="3086080" y="1030168"/>
                  </a:lnTo>
                  <a:lnTo>
                    <a:pt x="3068111" y="987236"/>
                  </a:lnTo>
                  <a:lnTo>
                    <a:pt x="3049048" y="944939"/>
                  </a:lnTo>
                  <a:lnTo>
                    <a:pt x="3028911" y="903295"/>
                  </a:lnTo>
                  <a:lnTo>
                    <a:pt x="3007718" y="862325"/>
                  </a:lnTo>
                  <a:lnTo>
                    <a:pt x="2985489" y="822049"/>
                  </a:lnTo>
                  <a:lnTo>
                    <a:pt x="2962241" y="782486"/>
                  </a:lnTo>
                  <a:lnTo>
                    <a:pt x="2937994" y="743655"/>
                  </a:lnTo>
                  <a:lnTo>
                    <a:pt x="2912767" y="705578"/>
                  </a:lnTo>
                  <a:lnTo>
                    <a:pt x="2886578" y="668272"/>
                  </a:lnTo>
                  <a:lnTo>
                    <a:pt x="2859446" y="631760"/>
                  </a:lnTo>
                  <a:lnTo>
                    <a:pt x="2831391" y="596059"/>
                  </a:lnTo>
                  <a:lnTo>
                    <a:pt x="2802430" y="561190"/>
                  </a:lnTo>
                  <a:lnTo>
                    <a:pt x="2772583" y="527172"/>
                  </a:lnTo>
                  <a:lnTo>
                    <a:pt x="2741869" y="494026"/>
                  </a:lnTo>
                  <a:lnTo>
                    <a:pt x="2710306" y="461771"/>
                  </a:lnTo>
                  <a:lnTo>
                    <a:pt x="2677914" y="430427"/>
                  </a:lnTo>
                  <a:lnTo>
                    <a:pt x="2644710" y="400014"/>
                  </a:lnTo>
                  <a:lnTo>
                    <a:pt x="2610715" y="370551"/>
                  </a:lnTo>
                  <a:lnTo>
                    <a:pt x="2575946" y="342059"/>
                  </a:lnTo>
                  <a:lnTo>
                    <a:pt x="2540423" y="314556"/>
                  </a:lnTo>
                  <a:lnTo>
                    <a:pt x="2504164" y="288064"/>
                  </a:lnTo>
                  <a:lnTo>
                    <a:pt x="2467188" y="262600"/>
                  </a:lnTo>
                  <a:lnTo>
                    <a:pt x="2429515" y="238187"/>
                  </a:lnTo>
                  <a:lnTo>
                    <a:pt x="2391162" y="214842"/>
                  </a:lnTo>
                  <a:lnTo>
                    <a:pt x="2352149" y="192586"/>
                  </a:lnTo>
                  <a:lnTo>
                    <a:pt x="2312495" y="171439"/>
                  </a:lnTo>
                  <a:lnTo>
                    <a:pt x="2272218" y="151420"/>
                  </a:lnTo>
                  <a:lnTo>
                    <a:pt x="2231338" y="132550"/>
                  </a:lnTo>
                  <a:lnTo>
                    <a:pt x="2189872" y="114847"/>
                  </a:lnTo>
                  <a:lnTo>
                    <a:pt x="2147840" y="98333"/>
                  </a:lnTo>
                  <a:lnTo>
                    <a:pt x="2105261" y="83025"/>
                  </a:lnTo>
                  <a:lnTo>
                    <a:pt x="2062153" y="68946"/>
                  </a:lnTo>
                  <a:lnTo>
                    <a:pt x="2018536" y="56113"/>
                  </a:lnTo>
                  <a:lnTo>
                    <a:pt x="1974428" y="44547"/>
                  </a:lnTo>
                  <a:lnTo>
                    <a:pt x="1929848" y="34268"/>
                  </a:lnTo>
                  <a:lnTo>
                    <a:pt x="1884815" y="25295"/>
                  </a:lnTo>
                  <a:lnTo>
                    <a:pt x="1839348" y="17648"/>
                  </a:lnTo>
                  <a:lnTo>
                    <a:pt x="1793465" y="11347"/>
                  </a:lnTo>
                  <a:lnTo>
                    <a:pt x="1747186" y="6412"/>
                  </a:lnTo>
                  <a:lnTo>
                    <a:pt x="1700528" y="2863"/>
                  </a:lnTo>
                  <a:lnTo>
                    <a:pt x="1653512" y="719"/>
                  </a:lnTo>
                  <a:lnTo>
                    <a:pt x="1606156" y="0"/>
                  </a:lnTo>
                  <a:close/>
                </a:path>
              </a:pathLst>
            </a:custGeom>
            <a:solidFill>
              <a:srgbClr val="65783A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554199" y="6603999"/>
              <a:ext cx="3211195" cy="3371850"/>
            </a:xfrm>
            <a:custGeom>
              <a:avLst/>
              <a:gdLst/>
              <a:ahLst/>
              <a:cxnLst/>
              <a:rect l="l" t="t" r="r" b="b"/>
              <a:pathLst>
                <a:path w="3211194" h="3371850">
                  <a:moveTo>
                    <a:pt x="0" y="1685858"/>
                  </a:moveTo>
                  <a:lnTo>
                    <a:pt x="684" y="1636151"/>
                  </a:lnTo>
                  <a:lnTo>
                    <a:pt x="2725" y="1586801"/>
                  </a:lnTo>
                  <a:lnTo>
                    <a:pt x="6103" y="1537828"/>
                  </a:lnTo>
                  <a:lnTo>
                    <a:pt x="10800" y="1489252"/>
                  </a:lnTo>
                  <a:lnTo>
                    <a:pt x="16796" y="1441091"/>
                  </a:lnTo>
                  <a:lnTo>
                    <a:pt x="24074" y="1393367"/>
                  </a:lnTo>
                  <a:lnTo>
                    <a:pt x="32614" y="1346099"/>
                  </a:lnTo>
                  <a:lnTo>
                    <a:pt x="42397" y="1299306"/>
                  </a:lnTo>
                  <a:lnTo>
                    <a:pt x="53405" y="1253009"/>
                  </a:lnTo>
                  <a:lnTo>
                    <a:pt x="65619" y="1207227"/>
                  </a:lnTo>
                  <a:lnTo>
                    <a:pt x="79020" y="1161980"/>
                  </a:lnTo>
                  <a:lnTo>
                    <a:pt x="93588" y="1117288"/>
                  </a:lnTo>
                  <a:lnTo>
                    <a:pt x="109306" y="1073170"/>
                  </a:lnTo>
                  <a:lnTo>
                    <a:pt x="126155" y="1029646"/>
                  </a:lnTo>
                  <a:lnTo>
                    <a:pt x="144115" y="986736"/>
                  </a:lnTo>
                  <a:lnTo>
                    <a:pt x="163167" y="944460"/>
                  </a:lnTo>
                  <a:lnTo>
                    <a:pt x="183294" y="902838"/>
                  </a:lnTo>
                  <a:lnTo>
                    <a:pt x="204476" y="861889"/>
                  </a:lnTo>
                  <a:lnTo>
                    <a:pt x="226695" y="821633"/>
                  </a:lnTo>
                  <a:lnTo>
                    <a:pt x="249931" y="782089"/>
                  </a:lnTo>
                  <a:lnTo>
                    <a:pt x="274165" y="743279"/>
                  </a:lnTo>
                  <a:lnTo>
                    <a:pt x="299380" y="705220"/>
                  </a:lnTo>
                  <a:lnTo>
                    <a:pt x="325555" y="667934"/>
                  </a:lnTo>
                  <a:lnTo>
                    <a:pt x="352673" y="631440"/>
                  </a:lnTo>
                  <a:lnTo>
                    <a:pt x="380714" y="595757"/>
                  </a:lnTo>
                  <a:lnTo>
                    <a:pt x="409660" y="560906"/>
                  </a:lnTo>
                  <a:lnTo>
                    <a:pt x="439492" y="526905"/>
                  </a:lnTo>
                  <a:lnTo>
                    <a:pt x="470191" y="493776"/>
                  </a:lnTo>
                  <a:lnTo>
                    <a:pt x="501737" y="461538"/>
                  </a:lnTo>
                  <a:lnTo>
                    <a:pt x="534114" y="430209"/>
                  </a:lnTo>
                  <a:lnTo>
                    <a:pt x="567300" y="399812"/>
                  </a:lnTo>
                  <a:lnTo>
                    <a:pt x="601279" y="370364"/>
                  </a:lnTo>
                  <a:lnTo>
                    <a:pt x="636030" y="341886"/>
                  </a:lnTo>
                  <a:lnTo>
                    <a:pt x="671535" y="314397"/>
                  </a:lnTo>
                  <a:lnTo>
                    <a:pt x="707775" y="287918"/>
                  </a:lnTo>
                  <a:lnTo>
                    <a:pt x="744732" y="262467"/>
                  </a:lnTo>
                  <a:lnTo>
                    <a:pt x="782387" y="238066"/>
                  </a:lnTo>
                  <a:lnTo>
                    <a:pt x="820720" y="214733"/>
                  </a:lnTo>
                  <a:lnTo>
                    <a:pt x="859713" y="192489"/>
                  </a:lnTo>
                  <a:lnTo>
                    <a:pt x="899348" y="171352"/>
                  </a:lnTo>
                  <a:lnTo>
                    <a:pt x="939604" y="151344"/>
                  </a:lnTo>
                  <a:lnTo>
                    <a:pt x="980464" y="132483"/>
                  </a:lnTo>
                  <a:lnTo>
                    <a:pt x="1021909" y="114789"/>
                  </a:lnTo>
                  <a:lnTo>
                    <a:pt x="1063920" y="98283"/>
                  </a:lnTo>
                  <a:lnTo>
                    <a:pt x="1106477" y="82983"/>
                  </a:lnTo>
                  <a:lnTo>
                    <a:pt x="1149563" y="68911"/>
                  </a:lnTo>
                  <a:lnTo>
                    <a:pt x="1193158" y="56084"/>
                  </a:lnTo>
                  <a:lnTo>
                    <a:pt x="1237244" y="44524"/>
                  </a:lnTo>
                  <a:lnTo>
                    <a:pt x="1281802" y="34250"/>
                  </a:lnTo>
                  <a:lnTo>
                    <a:pt x="1326812" y="25282"/>
                  </a:lnTo>
                  <a:lnTo>
                    <a:pt x="1372257" y="17639"/>
                  </a:lnTo>
                  <a:lnTo>
                    <a:pt x="1418117" y="11342"/>
                  </a:lnTo>
                  <a:lnTo>
                    <a:pt x="1464373" y="6409"/>
                  </a:lnTo>
                  <a:lnTo>
                    <a:pt x="1511007" y="2861"/>
                  </a:lnTo>
                  <a:lnTo>
                    <a:pt x="1558000" y="718"/>
                  </a:lnTo>
                  <a:lnTo>
                    <a:pt x="1605332" y="0"/>
                  </a:lnTo>
                  <a:lnTo>
                    <a:pt x="1652665" y="718"/>
                  </a:lnTo>
                  <a:lnTo>
                    <a:pt x="1699658" y="2861"/>
                  </a:lnTo>
                  <a:lnTo>
                    <a:pt x="1746292" y="6409"/>
                  </a:lnTo>
                  <a:lnTo>
                    <a:pt x="1792548" y="11342"/>
                  </a:lnTo>
                  <a:lnTo>
                    <a:pt x="1838408" y="17639"/>
                  </a:lnTo>
                  <a:lnTo>
                    <a:pt x="1883852" y="25282"/>
                  </a:lnTo>
                  <a:lnTo>
                    <a:pt x="1928863" y="34250"/>
                  </a:lnTo>
                  <a:lnTo>
                    <a:pt x="1973420" y="44524"/>
                  </a:lnTo>
                  <a:lnTo>
                    <a:pt x="2017506" y="56084"/>
                  </a:lnTo>
                  <a:lnTo>
                    <a:pt x="2061101" y="68911"/>
                  </a:lnTo>
                  <a:lnTo>
                    <a:pt x="2104187" y="82983"/>
                  </a:lnTo>
                  <a:lnTo>
                    <a:pt x="2146745" y="98283"/>
                  </a:lnTo>
                  <a:lnTo>
                    <a:pt x="2188756" y="114789"/>
                  </a:lnTo>
                  <a:lnTo>
                    <a:pt x="2230200" y="132483"/>
                  </a:lnTo>
                  <a:lnTo>
                    <a:pt x="2271060" y="151344"/>
                  </a:lnTo>
                  <a:lnTo>
                    <a:pt x="2311317" y="171352"/>
                  </a:lnTo>
                  <a:lnTo>
                    <a:pt x="2350951" y="192489"/>
                  </a:lnTo>
                  <a:lnTo>
                    <a:pt x="2389945" y="214733"/>
                  </a:lnTo>
                  <a:lnTo>
                    <a:pt x="2428278" y="238066"/>
                  </a:lnTo>
                  <a:lnTo>
                    <a:pt x="2465932" y="262467"/>
                  </a:lnTo>
                  <a:lnTo>
                    <a:pt x="2502889" y="287918"/>
                  </a:lnTo>
                  <a:lnTo>
                    <a:pt x="2539130" y="314397"/>
                  </a:lnTo>
                  <a:lnTo>
                    <a:pt x="2574635" y="341886"/>
                  </a:lnTo>
                  <a:lnTo>
                    <a:pt x="2609386" y="370364"/>
                  </a:lnTo>
                  <a:lnTo>
                    <a:pt x="2643365" y="399812"/>
                  </a:lnTo>
                  <a:lnTo>
                    <a:pt x="2676551" y="430209"/>
                  </a:lnTo>
                  <a:lnTo>
                    <a:pt x="2708927" y="461538"/>
                  </a:lnTo>
                  <a:lnTo>
                    <a:pt x="2740474" y="493776"/>
                  </a:lnTo>
                  <a:lnTo>
                    <a:pt x="2771173" y="526905"/>
                  </a:lnTo>
                  <a:lnTo>
                    <a:pt x="2801004" y="560906"/>
                  </a:lnTo>
                  <a:lnTo>
                    <a:pt x="2829950" y="595757"/>
                  </a:lnTo>
                  <a:lnTo>
                    <a:pt x="2857992" y="631440"/>
                  </a:lnTo>
                  <a:lnTo>
                    <a:pt x="2885109" y="667934"/>
                  </a:lnTo>
                  <a:lnTo>
                    <a:pt x="2911285" y="705220"/>
                  </a:lnTo>
                  <a:lnTo>
                    <a:pt x="2936500" y="743279"/>
                  </a:lnTo>
                  <a:lnTo>
                    <a:pt x="2960734" y="782089"/>
                  </a:lnTo>
                  <a:lnTo>
                    <a:pt x="2983970" y="821633"/>
                  </a:lnTo>
                  <a:lnTo>
                    <a:pt x="3006189" y="861889"/>
                  </a:lnTo>
                  <a:lnTo>
                    <a:pt x="3027371" y="902838"/>
                  </a:lnTo>
                  <a:lnTo>
                    <a:pt x="3047497" y="944460"/>
                  </a:lnTo>
                  <a:lnTo>
                    <a:pt x="3066550" y="986736"/>
                  </a:lnTo>
                  <a:lnTo>
                    <a:pt x="3084510" y="1029646"/>
                  </a:lnTo>
                  <a:lnTo>
                    <a:pt x="3101359" y="1073170"/>
                  </a:lnTo>
                  <a:lnTo>
                    <a:pt x="3117077" y="1117288"/>
                  </a:lnTo>
                  <a:lnTo>
                    <a:pt x="3131645" y="1161980"/>
                  </a:lnTo>
                  <a:lnTo>
                    <a:pt x="3145046" y="1207227"/>
                  </a:lnTo>
                  <a:lnTo>
                    <a:pt x="3157259" y="1253009"/>
                  </a:lnTo>
                  <a:lnTo>
                    <a:pt x="3168267" y="1299306"/>
                  </a:lnTo>
                  <a:lnTo>
                    <a:pt x="3178051" y="1346099"/>
                  </a:lnTo>
                  <a:lnTo>
                    <a:pt x="3186591" y="1393367"/>
                  </a:lnTo>
                  <a:lnTo>
                    <a:pt x="3193868" y="1441091"/>
                  </a:lnTo>
                  <a:lnTo>
                    <a:pt x="3199865" y="1489252"/>
                  </a:lnTo>
                  <a:lnTo>
                    <a:pt x="3204562" y="1537828"/>
                  </a:lnTo>
                  <a:lnTo>
                    <a:pt x="3207940" y="1586801"/>
                  </a:lnTo>
                  <a:lnTo>
                    <a:pt x="3209981" y="1636151"/>
                  </a:lnTo>
                  <a:lnTo>
                    <a:pt x="3210665" y="1685858"/>
                  </a:lnTo>
                  <a:lnTo>
                    <a:pt x="3209981" y="1735565"/>
                  </a:lnTo>
                  <a:lnTo>
                    <a:pt x="3207940" y="1784915"/>
                  </a:lnTo>
                  <a:lnTo>
                    <a:pt x="3204562" y="1833888"/>
                  </a:lnTo>
                  <a:lnTo>
                    <a:pt x="3199865" y="1882465"/>
                  </a:lnTo>
                  <a:lnTo>
                    <a:pt x="3193868" y="1930625"/>
                  </a:lnTo>
                  <a:lnTo>
                    <a:pt x="3186591" y="1978349"/>
                  </a:lnTo>
                  <a:lnTo>
                    <a:pt x="3178051" y="2025618"/>
                  </a:lnTo>
                  <a:lnTo>
                    <a:pt x="3168267" y="2072410"/>
                  </a:lnTo>
                  <a:lnTo>
                    <a:pt x="3157259" y="2118707"/>
                  </a:lnTo>
                  <a:lnTo>
                    <a:pt x="3145046" y="2164489"/>
                  </a:lnTo>
                  <a:lnTo>
                    <a:pt x="3131645" y="2209737"/>
                  </a:lnTo>
                  <a:lnTo>
                    <a:pt x="3117077" y="2254429"/>
                  </a:lnTo>
                  <a:lnTo>
                    <a:pt x="3101359" y="2298547"/>
                  </a:lnTo>
                  <a:lnTo>
                    <a:pt x="3084510" y="2342071"/>
                  </a:lnTo>
                  <a:lnTo>
                    <a:pt x="3066550" y="2384980"/>
                  </a:lnTo>
                  <a:lnTo>
                    <a:pt x="3047497" y="2427256"/>
                  </a:lnTo>
                  <a:lnTo>
                    <a:pt x="3027371" y="2468879"/>
                  </a:lnTo>
                  <a:lnTo>
                    <a:pt x="3006189" y="2509828"/>
                  </a:lnTo>
                  <a:lnTo>
                    <a:pt x="2983970" y="2550084"/>
                  </a:lnTo>
                  <a:lnTo>
                    <a:pt x="2960734" y="2589627"/>
                  </a:lnTo>
                  <a:lnTo>
                    <a:pt x="2936500" y="2628438"/>
                  </a:lnTo>
                  <a:lnTo>
                    <a:pt x="2911285" y="2666496"/>
                  </a:lnTo>
                  <a:lnTo>
                    <a:pt x="2885109" y="2703783"/>
                  </a:lnTo>
                  <a:lnTo>
                    <a:pt x="2857992" y="2740277"/>
                  </a:lnTo>
                  <a:lnTo>
                    <a:pt x="2829950" y="2775960"/>
                  </a:lnTo>
                  <a:lnTo>
                    <a:pt x="2801004" y="2810811"/>
                  </a:lnTo>
                  <a:lnTo>
                    <a:pt x="2771173" y="2844811"/>
                  </a:lnTo>
                  <a:lnTo>
                    <a:pt x="2740474" y="2877940"/>
                  </a:lnTo>
                  <a:lnTo>
                    <a:pt x="2708927" y="2910179"/>
                  </a:lnTo>
                  <a:lnTo>
                    <a:pt x="2676551" y="2941507"/>
                  </a:lnTo>
                  <a:lnTo>
                    <a:pt x="2643365" y="2971905"/>
                  </a:lnTo>
                  <a:lnTo>
                    <a:pt x="2609386" y="3001353"/>
                  </a:lnTo>
                  <a:lnTo>
                    <a:pt x="2574635" y="3029831"/>
                  </a:lnTo>
                  <a:lnTo>
                    <a:pt x="2539130" y="3057320"/>
                  </a:lnTo>
                  <a:lnTo>
                    <a:pt x="2502889" y="3083799"/>
                  </a:lnTo>
                  <a:lnTo>
                    <a:pt x="2465932" y="3109249"/>
                  </a:lnTo>
                  <a:lnTo>
                    <a:pt x="2428278" y="3133651"/>
                  </a:lnTo>
                  <a:lnTo>
                    <a:pt x="2389945" y="3156984"/>
                  </a:lnTo>
                  <a:lnTo>
                    <a:pt x="2350951" y="3179228"/>
                  </a:lnTo>
                  <a:lnTo>
                    <a:pt x="2311317" y="3200364"/>
                  </a:lnTo>
                  <a:lnTo>
                    <a:pt x="2271060" y="3220373"/>
                  </a:lnTo>
                  <a:lnTo>
                    <a:pt x="2230200" y="3239234"/>
                  </a:lnTo>
                  <a:lnTo>
                    <a:pt x="2188756" y="3256928"/>
                  </a:lnTo>
                  <a:lnTo>
                    <a:pt x="2146745" y="3273434"/>
                  </a:lnTo>
                  <a:lnTo>
                    <a:pt x="2104187" y="3288733"/>
                  </a:lnTo>
                  <a:lnTo>
                    <a:pt x="2061101" y="3302806"/>
                  </a:lnTo>
                  <a:lnTo>
                    <a:pt x="2017506" y="3315632"/>
                  </a:lnTo>
                  <a:lnTo>
                    <a:pt x="1973420" y="3327192"/>
                  </a:lnTo>
                  <a:lnTo>
                    <a:pt x="1928863" y="3337466"/>
                  </a:lnTo>
                  <a:lnTo>
                    <a:pt x="1883852" y="3346435"/>
                  </a:lnTo>
                  <a:lnTo>
                    <a:pt x="1838408" y="3354078"/>
                  </a:lnTo>
                  <a:lnTo>
                    <a:pt x="1792548" y="3360375"/>
                  </a:lnTo>
                  <a:lnTo>
                    <a:pt x="1746292" y="3365308"/>
                  </a:lnTo>
                  <a:lnTo>
                    <a:pt x="1699658" y="3368855"/>
                  </a:lnTo>
                  <a:lnTo>
                    <a:pt x="1652665" y="3370998"/>
                  </a:lnTo>
                  <a:lnTo>
                    <a:pt x="1605332" y="3371717"/>
                  </a:lnTo>
                  <a:lnTo>
                    <a:pt x="1558000" y="3370998"/>
                  </a:lnTo>
                  <a:lnTo>
                    <a:pt x="1511007" y="3368855"/>
                  </a:lnTo>
                  <a:lnTo>
                    <a:pt x="1464373" y="3365308"/>
                  </a:lnTo>
                  <a:lnTo>
                    <a:pt x="1418117" y="3360375"/>
                  </a:lnTo>
                  <a:lnTo>
                    <a:pt x="1372257" y="3354078"/>
                  </a:lnTo>
                  <a:lnTo>
                    <a:pt x="1326812" y="3346435"/>
                  </a:lnTo>
                  <a:lnTo>
                    <a:pt x="1281802" y="3337466"/>
                  </a:lnTo>
                  <a:lnTo>
                    <a:pt x="1237244" y="3327192"/>
                  </a:lnTo>
                  <a:lnTo>
                    <a:pt x="1193158" y="3315632"/>
                  </a:lnTo>
                  <a:lnTo>
                    <a:pt x="1149563" y="3302806"/>
                  </a:lnTo>
                  <a:lnTo>
                    <a:pt x="1106477" y="3288733"/>
                  </a:lnTo>
                  <a:lnTo>
                    <a:pt x="1063920" y="3273434"/>
                  </a:lnTo>
                  <a:lnTo>
                    <a:pt x="1021909" y="3256928"/>
                  </a:lnTo>
                  <a:lnTo>
                    <a:pt x="980464" y="3239234"/>
                  </a:lnTo>
                  <a:lnTo>
                    <a:pt x="939604" y="3220373"/>
                  </a:lnTo>
                  <a:lnTo>
                    <a:pt x="899348" y="3200364"/>
                  </a:lnTo>
                  <a:lnTo>
                    <a:pt x="859713" y="3179228"/>
                  </a:lnTo>
                  <a:lnTo>
                    <a:pt x="820720" y="3156984"/>
                  </a:lnTo>
                  <a:lnTo>
                    <a:pt x="782387" y="3133651"/>
                  </a:lnTo>
                  <a:lnTo>
                    <a:pt x="744732" y="3109249"/>
                  </a:lnTo>
                  <a:lnTo>
                    <a:pt x="707775" y="3083799"/>
                  </a:lnTo>
                  <a:lnTo>
                    <a:pt x="671535" y="3057320"/>
                  </a:lnTo>
                  <a:lnTo>
                    <a:pt x="636030" y="3029831"/>
                  </a:lnTo>
                  <a:lnTo>
                    <a:pt x="601279" y="3001353"/>
                  </a:lnTo>
                  <a:lnTo>
                    <a:pt x="567300" y="2971905"/>
                  </a:lnTo>
                  <a:lnTo>
                    <a:pt x="534114" y="2941507"/>
                  </a:lnTo>
                  <a:lnTo>
                    <a:pt x="501737" y="2910179"/>
                  </a:lnTo>
                  <a:lnTo>
                    <a:pt x="470191" y="2877940"/>
                  </a:lnTo>
                  <a:lnTo>
                    <a:pt x="439492" y="2844811"/>
                  </a:lnTo>
                  <a:lnTo>
                    <a:pt x="409660" y="2810811"/>
                  </a:lnTo>
                  <a:lnTo>
                    <a:pt x="380714" y="2775960"/>
                  </a:lnTo>
                  <a:lnTo>
                    <a:pt x="352673" y="2740277"/>
                  </a:lnTo>
                  <a:lnTo>
                    <a:pt x="325555" y="2703783"/>
                  </a:lnTo>
                  <a:lnTo>
                    <a:pt x="299380" y="2666496"/>
                  </a:lnTo>
                  <a:lnTo>
                    <a:pt x="274165" y="2628438"/>
                  </a:lnTo>
                  <a:lnTo>
                    <a:pt x="249931" y="2589627"/>
                  </a:lnTo>
                  <a:lnTo>
                    <a:pt x="226695" y="2550084"/>
                  </a:lnTo>
                  <a:lnTo>
                    <a:pt x="204476" y="2509828"/>
                  </a:lnTo>
                  <a:lnTo>
                    <a:pt x="183294" y="2468879"/>
                  </a:lnTo>
                  <a:lnTo>
                    <a:pt x="163167" y="2427256"/>
                  </a:lnTo>
                  <a:lnTo>
                    <a:pt x="144115" y="2384980"/>
                  </a:lnTo>
                  <a:lnTo>
                    <a:pt x="126155" y="2342071"/>
                  </a:lnTo>
                  <a:lnTo>
                    <a:pt x="109306" y="2298547"/>
                  </a:lnTo>
                  <a:lnTo>
                    <a:pt x="93588" y="2254429"/>
                  </a:lnTo>
                  <a:lnTo>
                    <a:pt x="79020" y="2209737"/>
                  </a:lnTo>
                  <a:lnTo>
                    <a:pt x="65619" y="2164489"/>
                  </a:lnTo>
                  <a:lnTo>
                    <a:pt x="53405" y="2118707"/>
                  </a:lnTo>
                  <a:lnTo>
                    <a:pt x="42397" y="2072410"/>
                  </a:lnTo>
                  <a:lnTo>
                    <a:pt x="32614" y="2025618"/>
                  </a:lnTo>
                  <a:lnTo>
                    <a:pt x="24074" y="1978349"/>
                  </a:lnTo>
                  <a:lnTo>
                    <a:pt x="16796" y="1930625"/>
                  </a:lnTo>
                  <a:lnTo>
                    <a:pt x="10800" y="1882465"/>
                  </a:lnTo>
                  <a:lnTo>
                    <a:pt x="6103" y="1833888"/>
                  </a:lnTo>
                  <a:lnTo>
                    <a:pt x="2725" y="1784915"/>
                  </a:lnTo>
                  <a:lnTo>
                    <a:pt x="684" y="1735565"/>
                  </a:lnTo>
                  <a:lnTo>
                    <a:pt x="0" y="1685858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5161119" y="7764780"/>
            <a:ext cx="1998345" cy="10066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22250" marR="5080" indent="-210185">
              <a:lnSpc>
                <a:spcPts val="3790"/>
              </a:lnSpc>
              <a:spcBef>
                <a:spcPts val="250"/>
              </a:spcBef>
            </a:pPr>
            <a:r>
              <a:rPr sz="2800" b="1" spc="-434" dirty="0">
                <a:latin typeface="Arial"/>
                <a:cs typeface="Arial"/>
              </a:rPr>
              <a:t>R</a:t>
            </a:r>
            <a:r>
              <a:rPr sz="2800" b="1" spc="-295" dirty="0">
                <a:latin typeface="Arial"/>
                <a:cs typeface="Arial"/>
              </a:rPr>
              <a:t>e</a:t>
            </a:r>
            <a:r>
              <a:rPr sz="2800" b="1" spc="-445" dirty="0">
                <a:latin typeface="Arial"/>
                <a:cs typeface="Arial"/>
              </a:rPr>
              <a:t>g</a:t>
            </a:r>
            <a:r>
              <a:rPr sz="2800" b="1" spc="-250" dirty="0">
                <a:latin typeface="Arial"/>
                <a:cs typeface="Arial"/>
              </a:rPr>
              <a:t>u</a:t>
            </a:r>
            <a:r>
              <a:rPr sz="2800" b="1" spc="-105" dirty="0">
                <a:latin typeface="Arial"/>
                <a:cs typeface="Arial"/>
              </a:rPr>
              <a:t>l</a:t>
            </a:r>
            <a:r>
              <a:rPr sz="2800" b="1" spc="-235" dirty="0">
                <a:latin typeface="Arial"/>
                <a:cs typeface="Arial"/>
              </a:rPr>
              <a:t>a</a:t>
            </a:r>
            <a:r>
              <a:rPr sz="2800" b="1" spc="40" dirty="0">
                <a:latin typeface="Arial"/>
                <a:cs typeface="Arial"/>
              </a:rPr>
              <a:t>t</a:t>
            </a:r>
            <a:r>
              <a:rPr sz="2800" b="1" spc="-105" dirty="0">
                <a:latin typeface="Arial"/>
                <a:cs typeface="Arial"/>
              </a:rPr>
              <a:t>i</a:t>
            </a:r>
            <a:r>
              <a:rPr sz="2800" b="1" spc="-235" dirty="0">
                <a:latin typeface="Arial"/>
                <a:cs typeface="Arial"/>
              </a:rPr>
              <a:t>o</a:t>
            </a:r>
            <a:r>
              <a:rPr sz="2800" b="1" spc="-250" dirty="0">
                <a:latin typeface="Arial"/>
                <a:cs typeface="Arial"/>
              </a:rPr>
              <a:t>n</a:t>
            </a:r>
            <a:r>
              <a:rPr sz="2800" b="1" spc="-340" dirty="0">
                <a:latin typeface="Arial"/>
                <a:cs typeface="Arial"/>
              </a:rPr>
              <a:t>s  </a:t>
            </a:r>
            <a:r>
              <a:rPr sz="3200" b="1" spc="-320" dirty="0">
                <a:latin typeface="Arial"/>
                <a:cs typeface="Arial"/>
              </a:rPr>
              <a:t>Changing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3400" y="4044696"/>
            <a:ext cx="2215896" cy="221284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6695" y="4169664"/>
            <a:ext cx="1965959" cy="196596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61336" y="3749040"/>
            <a:ext cx="2340863" cy="246278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8664" y="3749040"/>
            <a:ext cx="2438400" cy="244144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9431" y="3611879"/>
            <a:ext cx="2740151" cy="2740151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423153" y="298195"/>
            <a:ext cx="50038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80" dirty="0"/>
              <a:t>PROB</a:t>
            </a:r>
            <a:r>
              <a:rPr spc="445" dirty="0"/>
              <a:t>L</a:t>
            </a:r>
            <a:r>
              <a:rPr spc="595" dirty="0"/>
              <a:t>EM</a:t>
            </a:r>
          </a:p>
        </p:txBody>
      </p:sp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706600" y="460248"/>
            <a:ext cx="2950463" cy="20909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F792F"/>
          </a:solidFill>
        </p:spPr>
        <p:txBody>
          <a:bodyPr wrap="square" lIns="0" tIns="0" rIns="0" bIns="0" rtlCol="0"/>
          <a:lstStyle/>
          <a:p>
            <a:r>
              <a:rPr lang="en-US" dirty="0" err="1"/>
              <a:t>TaT</a:t>
            </a:r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153" y="298195"/>
            <a:ext cx="1672184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90" dirty="0">
                <a:solidFill>
                  <a:srgbClr val="FFFFFF"/>
                </a:solidFill>
              </a:rPr>
              <a:t>Solution</a:t>
            </a:r>
            <a:r>
              <a:rPr lang="en-US" spc="790" dirty="0">
                <a:solidFill>
                  <a:srgbClr val="FFFFFF"/>
                </a:solidFill>
              </a:rPr>
              <a:t>- </a:t>
            </a:r>
            <a:r>
              <a:rPr lang="en-US" sz="3600" spc="790" dirty="0">
                <a:solidFill>
                  <a:srgbClr val="FFFFFF"/>
                </a:solidFill>
              </a:rPr>
              <a:t>More Than A Business Directory</a:t>
            </a:r>
            <a:endParaRPr sz="3600" spc="790" dirty="0">
              <a:solidFill>
                <a:srgbClr val="FFFFFF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58357" y="1098296"/>
            <a:ext cx="11156950" cy="766877"/>
          </a:xfrm>
          <a:prstGeom prst="rect">
            <a:avLst/>
          </a:prstGeom>
        </p:spPr>
        <p:txBody>
          <a:bodyPr vert="horz" wrap="square" lIns="0" tIns="347980" rIns="0" bIns="0" rtlCol="0">
            <a:spAutoFit/>
          </a:bodyPr>
          <a:lstStyle/>
          <a:p>
            <a:pPr marR="45720" algn="r">
              <a:lnSpc>
                <a:spcPct val="100000"/>
              </a:lnSpc>
              <a:spcBef>
                <a:spcPts val="2740"/>
              </a:spcBef>
            </a:pPr>
            <a:r>
              <a:rPr sz="27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700" dirty="0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862992-CD63-B347-840E-88AD980FFECF}"/>
              </a:ext>
            </a:extLst>
          </p:cNvPr>
          <p:cNvSpPr txBox="1"/>
          <p:nvPr/>
        </p:nvSpPr>
        <p:spPr>
          <a:xfrm>
            <a:off x="12324379" y="4610742"/>
            <a:ext cx="5410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Take Hemp will be the largest curated database of active 420 Friendly Businesses in New Jersey &amp; New York before it scales into the additional recreational markets of the Northeast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E65592-A627-3745-8C44-03CCF3EA029E}"/>
              </a:ext>
            </a:extLst>
          </p:cNvPr>
          <p:cNvSpPr txBox="1"/>
          <p:nvPr/>
        </p:nvSpPr>
        <p:spPr>
          <a:xfrm>
            <a:off x="12498405" y="1788111"/>
            <a:ext cx="48169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What if </a:t>
            </a:r>
            <a:r>
              <a:rPr lang="en-US" sz="3200" dirty="0" err="1">
                <a:solidFill>
                  <a:schemeClr val="bg1"/>
                </a:solidFill>
              </a:rPr>
              <a:t>Yellowpages</a:t>
            </a:r>
            <a:r>
              <a:rPr lang="en-US" sz="3200" dirty="0">
                <a:solidFill>
                  <a:schemeClr val="bg1"/>
                </a:solidFill>
              </a:rPr>
              <a:t> /Yelp had a baby with </a:t>
            </a:r>
            <a:r>
              <a:rPr lang="en-US" sz="3200" dirty="0" err="1">
                <a:solidFill>
                  <a:schemeClr val="bg1"/>
                </a:solidFill>
              </a:rPr>
              <a:t>Leafly</a:t>
            </a:r>
            <a:r>
              <a:rPr lang="en-US" sz="3200" dirty="0">
                <a:solidFill>
                  <a:schemeClr val="bg1"/>
                </a:solidFill>
              </a:rPr>
              <a:t> or </a:t>
            </a:r>
            <a:r>
              <a:rPr lang="en-US" sz="3200" dirty="0" err="1">
                <a:solidFill>
                  <a:schemeClr val="bg1"/>
                </a:solidFill>
              </a:rPr>
              <a:t>Weedmaps</a:t>
            </a:r>
            <a:r>
              <a:rPr lang="en-US" sz="3200" dirty="0">
                <a:solidFill>
                  <a:schemeClr val="bg1"/>
                </a:solidFill>
              </a:rPr>
              <a:t>?  -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TakeHemp.com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64C35F-7912-4349-B83F-0EA517353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73" y="1865173"/>
            <a:ext cx="8305800" cy="3143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05FE39-50D4-8940-B21B-C7E3E42E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454960"/>
            <a:ext cx="5854700" cy="4306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80B3B2-F6C4-C84B-942C-E74A79167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161" y="2527300"/>
            <a:ext cx="2727528" cy="5232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F79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3153" y="298195"/>
            <a:ext cx="1359764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90" dirty="0">
                <a:solidFill>
                  <a:srgbClr val="FFFFFF"/>
                </a:solidFill>
              </a:rPr>
              <a:t>Solution</a:t>
            </a:r>
            <a:r>
              <a:rPr lang="en-US" spc="790" dirty="0">
                <a:solidFill>
                  <a:srgbClr val="FFFFFF"/>
                </a:solidFill>
              </a:rPr>
              <a:t>- </a:t>
            </a:r>
            <a:r>
              <a:rPr lang="en-US" sz="3600" spc="790" dirty="0">
                <a:solidFill>
                  <a:srgbClr val="FFFFFF"/>
                </a:solidFill>
              </a:rPr>
              <a:t>A Tech Company Offering</a:t>
            </a:r>
            <a:endParaRPr sz="3600" spc="790" dirty="0">
              <a:solidFill>
                <a:srgbClr val="FFFFFF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8791" y="5251703"/>
            <a:ext cx="3075432" cy="25694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58357" y="1098296"/>
            <a:ext cx="11156950" cy="8892540"/>
          </a:xfrm>
          <a:prstGeom prst="rect">
            <a:avLst/>
          </a:prstGeom>
        </p:spPr>
        <p:txBody>
          <a:bodyPr vert="horz" wrap="square" lIns="0" tIns="347980" rIns="0" bIns="0" rtlCol="0">
            <a:spAutoFit/>
          </a:bodyPr>
          <a:lstStyle/>
          <a:p>
            <a:pPr marR="45720" algn="r">
              <a:lnSpc>
                <a:spcPct val="100000"/>
              </a:lnSpc>
              <a:spcBef>
                <a:spcPts val="2740"/>
              </a:spcBef>
            </a:pPr>
            <a:r>
              <a:rPr sz="4500" spc="495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45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525" dirty="0">
                <a:solidFill>
                  <a:srgbClr val="FFFFFF"/>
                </a:solidFill>
                <a:latin typeface="Arial"/>
                <a:cs typeface="Arial"/>
              </a:rPr>
              <a:t>Directory</a:t>
            </a:r>
            <a:r>
              <a:rPr sz="45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490" dirty="0">
                <a:solidFill>
                  <a:srgbClr val="FFFFFF"/>
                </a:solidFill>
                <a:latin typeface="Arial"/>
                <a:cs typeface="Arial"/>
              </a:rPr>
              <a:t>Value</a:t>
            </a:r>
            <a:endParaRPr sz="45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1580"/>
              </a:spcBef>
              <a:tabLst>
                <a:tab pos="8359140" algn="l"/>
              </a:tabLst>
            </a:pPr>
            <a:r>
              <a:rPr sz="2700" spc="-35" dirty="0">
                <a:solidFill>
                  <a:srgbClr val="FFFFFF"/>
                </a:solidFill>
                <a:latin typeface="Arial"/>
                <a:cs typeface="Arial"/>
              </a:rPr>
              <a:t>Hyper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7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55" dirty="0">
                <a:solidFill>
                  <a:srgbClr val="FFFFFF"/>
                </a:solidFill>
                <a:latin typeface="Arial"/>
                <a:cs typeface="Arial"/>
              </a:rPr>
              <a:t>businesses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Arial"/>
                <a:cs typeface="Arial"/>
              </a:rPr>
              <a:t>search</a:t>
            </a:r>
            <a:r>
              <a:rPr sz="27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sz="27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Arial"/>
                <a:cs typeface="Arial"/>
              </a:rPr>
              <a:t>cost,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Arial"/>
                <a:cs typeface="Arial"/>
              </a:rPr>
              <a:t>ready</a:t>
            </a:r>
            <a:r>
              <a:rPr sz="27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buy	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targeted</a:t>
            </a:r>
            <a:r>
              <a:rPr sz="27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Arial"/>
                <a:cs typeface="Arial"/>
              </a:rPr>
              <a:t>leads.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400">
              <a:latin typeface="Arial"/>
              <a:cs typeface="Arial"/>
            </a:endParaRPr>
          </a:p>
          <a:p>
            <a:pPr marR="85090" algn="r">
              <a:lnSpc>
                <a:spcPct val="100000"/>
              </a:lnSpc>
            </a:pPr>
            <a:r>
              <a:rPr sz="4500" spc="525" dirty="0">
                <a:solidFill>
                  <a:srgbClr val="FFFFFF"/>
                </a:solidFill>
                <a:latin typeface="Arial"/>
                <a:cs typeface="Arial"/>
              </a:rPr>
              <a:t>Powerful</a:t>
            </a:r>
            <a:r>
              <a:rPr sz="45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495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4500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550" dirty="0">
                <a:solidFill>
                  <a:srgbClr val="FFFFFF"/>
                </a:solidFill>
                <a:latin typeface="Arial"/>
                <a:cs typeface="Arial"/>
              </a:rPr>
              <a:t>Analytics</a:t>
            </a:r>
            <a:endParaRPr sz="45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  <a:spcBef>
                <a:spcPts val="1560"/>
              </a:spcBef>
            </a:pPr>
            <a:r>
              <a:rPr sz="2700" spc="-45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Arial"/>
                <a:cs typeface="Arial"/>
              </a:rPr>
              <a:t>dashboard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Arial"/>
                <a:cs typeface="Arial"/>
              </a:rPr>
              <a:t>provides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35" dirty="0">
                <a:solidFill>
                  <a:srgbClr val="FFFFFF"/>
                </a:solidFill>
                <a:latin typeface="Arial"/>
                <a:cs typeface="Arial"/>
              </a:rPr>
              <a:t>critical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Arial"/>
                <a:cs typeface="Arial"/>
              </a:rPr>
              <a:t>KPI’s.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400">
              <a:latin typeface="Arial"/>
              <a:cs typeface="Arial"/>
            </a:endParaRPr>
          </a:p>
          <a:p>
            <a:pPr marR="7620" algn="r">
              <a:lnSpc>
                <a:spcPct val="100000"/>
              </a:lnSpc>
            </a:pPr>
            <a:r>
              <a:rPr sz="4500" spc="495" dirty="0">
                <a:solidFill>
                  <a:srgbClr val="FFFFFF"/>
                </a:solidFill>
                <a:latin typeface="Arial"/>
                <a:cs typeface="Arial"/>
              </a:rPr>
              <a:t>Build</a:t>
            </a:r>
            <a:r>
              <a:rPr sz="45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545" dirty="0">
                <a:solidFill>
                  <a:srgbClr val="FFFFFF"/>
                </a:solidFill>
                <a:latin typeface="Arial"/>
                <a:cs typeface="Arial"/>
              </a:rPr>
              <a:t>Trust</a:t>
            </a:r>
            <a:r>
              <a:rPr sz="45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994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45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495" dirty="0">
                <a:solidFill>
                  <a:srgbClr val="FFFFFF"/>
                </a:solidFill>
                <a:latin typeface="Arial"/>
                <a:cs typeface="Arial"/>
              </a:rPr>
              <a:t>Confidence</a:t>
            </a:r>
            <a:endParaRPr sz="45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560"/>
              </a:spcBef>
            </a:pPr>
            <a:r>
              <a:rPr sz="2700" spc="-75" dirty="0">
                <a:solidFill>
                  <a:srgbClr val="FFFFFF"/>
                </a:solidFill>
                <a:latin typeface="Arial"/>
                <a:cs typeface="Arial"/>
              </a:rPr>
              <a:t>Become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leading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destination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75" dirty="0">
                <a:solidFill>
                  <a:srgbClr val="FFFFFF"/>
                </a:solidFill>
                <a:latin typeface="Arial"/>
                <a:cs typeface="Arial"/>
              </a:rPr>
              <a:t>Hemp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25" dirty="0">
                <a:solidFill>
                  <a:srgbClr val="FFFFFF"/>
                </a:solidFill>
                <a:latin typeface="Arial"/>
                <a:cs typeface="Arial"/>
              </a:rPr>
              <a:t>CBD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Industry.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50">
              <a:latin typeface="Arial"/>
              <a:cs typeface="Arial"/>
            </a:endParaRPr>
          </a:p>
          <a:p>
            <a:pPr marR="46990" algn="r">
              <a:lnSpc>
                <a:spcPct val="100000"/>
              </a:lnSpc>
            </a:pPr>
            <a:r>
              <a:rPr sz="4500" spc="495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4500" spc="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530" dirty="0">
                <a:solidFill>
                  <a:srgbClr val="FFFFFF"/>
                </a:solidFill>
                <a:latin typeface="Arial"/>
                <a:cs typeface="Arial"/>
              </a:rPr>
              <a:t>Reviews</a:t>
            </a:r>
            <a:endParaRPr sz="4500">
              <a:latin typeface="Arial"/>
              <a:cs typeface="Arial"/>
            </a:endParaRPr>
          </a:p>
          <a:p>
            <a:pPr marR="43180" algn="r">
              <a:lnSpc>
                <a:spcPct val="100000"/>
              </a:lnSpc>
              <a:spcBef>
                <a:spcPts val="1755"/>
              </a:spcBef>
            </a:pP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Arial"/>
                <a:cs typeface="Arial"/>
              </a:rPr>
              <a:t>reviews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Arial"/>
                <a:cs typeface="Arial"/>
              </a:rPr>
              <a:t>become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Arial"/>
                <a:cs typeface="Arial"/>
              </a:rPr>
              <a:t>leading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FFFFFF"/>
                </a:solidFill>
                <a:latin typeface="Arial"/>
                <a:cs typeface="Arial"/>
              </a:rPr>
              <a:t>destination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6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7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75" dirty="0">
                <a:solidFill>
                  <a:srgbClr val="FFFFFF"/>
                </a:solidFill>
                <a:latin typeface="Arial"/>
                <a:cs typeface="Arial"/>
              </a:rPr>
              <a:t>Hemp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7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25" dirty="0">
                <a:solidFill>
                  <a:srgbClr val="FFFFFF"/>
                </a:solidFill>
                <a:latin typeface="Arial"/>
                <a:cs typeface="Arial"/>
              </a:rPr>
              <a:t>CBD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0" dirty="0">
                <a:solidFill>
                  <a:srgbClr val="FFFFFF"/>
                </a:solidFill>
                <a:latin typeface="Arial"/>
                <a:cs typeface="Arial"/>
              </a:rPr>
              <a:t>Industry.</a:t>
            </a:r>
            <a:endParaRPr sz="2700">
              <a:latin typeface="Arial"/>
              <a:cs typeface="Arial"/>
            </a:endParaRPr>
          </a:p>
          <a:p>
            <a:pPr marR="86995" algn="r">
              <a:lnSpc>
                <a:spcPct val="100000"/>
              </a:lnSpc>
              <a:spcBef>
                <a:spcPts val="2760"/>
              </a:spcBef>
            </a:pPr>
            <a:r>
              <a:rPr sz="4500" spc="605" dirty="0">
                <a:solidFill>
                  <a:srgbClr val="FFFFFF"/>
                </a:solidFill>
                <a:latin typeface="Arial"/>
                <a:cs typeface="Arial"/>
              </a:rPr>
              <a:t>Awesome</a:t>
            </a:r>
            <a:r>
              <a:rPr sz="45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530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4500" spc="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0" spc="520" dirty="0">
                <a:solidFill>
                  <a:srgbClr val="FFFFFF"/>
                </a:solidFill>
                <a:latin typeface="Arial"/>
                <a:cs typeface="Arial"/>
              </a:rPr>
              <a:t>Experience</a:t>
            </a:r>
            <a:endParaRPr sz="4500">
              <a:latin typeface="Arial"/>
              <a:cs typeface="Arial"/>
            </a:endParaRPr>
          </a:p>
          <a:p>
            <a:pPr marR="43180" algn="r">
              <a:lnSpc>
                <a:spcPct val="100000"/>
              </a:lnSpc>
              <a:spcBef>
                <a:spcPts val="2640"/>
              </a:spcBef>
            </a:pPr>
            <a:r>
              <a:rPr sz="2700" spc="60" dirty="0">
                <a:solidFill>
                  <a:srgbClr val="FFFFFF"/>
                </a:solidFill>
                <a:latin typeface="Arial"/>
                <a:cs typeface="Arial"/>
              </a:rPr>
              <a:t>24x7</a:t>
            </a:r>
            <a:r>
              <a:rPr sz="2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85" dirty="0">
                <a:solidFill>
                  <a:srgbClr val="FFFFFF"/>
                </a:solidFill>
                <a:latin typeface="Arial"/>
                <a:cs typeface="Arial"/>
              </a:rPr>
              <a:t>Live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Arial"/>
                <a:cs typeface="Arial"/>
              </a:rPr>
              <a:t>company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Arial"/>
                <a:cs typeface="Arial"/>
              </a:rPr>
              <a:t>dedicated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25" dirty="0">
                <a:solidFill>
                  <a:srgbClr val="FFFFFF"/>
                </a:solidFill>
                <a:latin typeface="Arial"/>
                <a:cs typeface="Arial"/>
              </a:rPr>
              <a:t>promoting</a:t>
            </a:r>
            <a:r>
              <a:rPr sz="27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1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spc="-55" dirty="0">
                <a:solidFill>
                  <a:srgbClr val="FFFFFF"/>
                </a:solidFill>
                <a:latin typeface="Arial"/>
                <a:cs typeface="Arial"/>
              </a:rPr>
              <a:t>businessy.</a:t>
            </a:r>
            <a:endParaRPr sz="2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5037" y="2424470"/>
            <a:ext cx="4576953" cy="48306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3968" y="3057930"/>
            <a:ext cx="3380232" cy="248107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191" y="3172967"/>
            <a:ext cx="2606040" cy="661111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98976" y="8272271"/>
            <a:ext cx="1655064" cy="16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81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21995"/>
            <a:ext cx="576389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44" dirty="0"/>
              <a:t>Product</a:t>
            </a:r>
            <a:r>
              <a:rPr spc="340" dirty="0"/>
              <a:t> </a:t>
            </a:r>
            <a:r>
              <a:rPr spc="660" dirty="0"/>
              <a:t>1.0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628888" y="0"/>
            <a:ext cx="9659620" cy="4072254"/>
            <a:chOff x="8628888" y="0"/>
            <a:chExt cx="9659620" cy="407225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30984" y="0"/>
              <a:ext cx="3557015" cy="25146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8888" y="1569719"/>
              <a:ext cx="6105144" cy="250240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08719" y="4221479"/>
            <a:ext cx="5925312" cy="28072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41992" y="7181088"/>
            <a:ext cx="4212336" cy="281330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43255" y="3617976"/>
            <a:ext cx="8202295" cy="6068695"/>
            <a:chOff x="143255" y="3617976"/>
            <a:chExt cx="8202295" cy="606869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6679" y="3617976"/>
              <a:ext cx="4428744" cy="60685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255" y="4069080"/>
              <a:ext cx="3587496" cy="47701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-2946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221995"/>
            <a:ext cx="76466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35" dirty="0">
                <a:solidFill>
                  <a:srgbClr val="FFFFFF"/>
                </a:solidFill>
              </a:rPr>
              <a:t>Revenue</a:t>
            </a:r>
            <a:r>
              <a:rPr spc="320" dirty="0">
                <a:solidFill>
                  <a:srgbClr val="FFFFFF"/>
                </a:solidFill>
              </a:rPr>
              <a:t> </a:t>
            </a:r>
            <a:r>
              <a:rPr spc="795" dirty="0">
                <a:solidFill>
                  <a:srgbClr val="FFFFFF"/>
                </a:solidFill>
              </a:rPr>
              <a:t>Model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29800" y="1081024"/>
            <a:ext cx="4826508" cy="31048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400" y="4428744"/>
            <a:ext cx="5791200" cy="27035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18367" y="8174394"/>
            <a:ext cx="11413067" cy="153843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42581" y="1609003"/>
            <a:ext cx="15629468" cy="80606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865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459" dirty="0">
                <a:solidFill>
                  <a:srgbClr val="FFFFFF"/>
                </a:solidFill>
                <a:latin typeface="Arial"/>
                <a:cs typeface="Arial"/>
              </a:rPr>
              <a:t>SaaS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30" dirty="0">
                <a:solidFill>
                  <a:srgbClr val="FFFFFF"/>
                </a:solidFill>
                <a:latin typeface="Arial"/>
                <a:cs typeface="Arial"/>
              </a:rPr>
              <a:t>Subscription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5" dirty="0">
                <a:solidFill>
                  <a:srgbClr val="FFFFFF"/>
                </a:solidFill>
                <a:latin typeface="Arial"/>
                <a:cs typeface="Arial"/>
              </a:rPr>
              <a:t>Monthly/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Arial"/>
                <a:cs typeface="Arial"/>
              </a:rPr>
              <a:t>Annual</a:t>
            </a:r>
            <a:endParaRPr sz="32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  <a:tab pos="356235" algn="l"/>
              </a:tabLst>
            </a:pPr>
            <a:r>
              <a:rPr sz="3200" spc="-6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2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spc="-165" dirty="0">
                <a:solidFill>
                  <a:srgbClr val="FFFFFF"/>
                </a:solidFill>
                <a:latin typeface="Arial"/>
                <a:cs typeface="Arial"/>
              </a:rPr>
              <a:t>Regional &amp; </a:t>
            </a:r>
            <a:r>
              <a:rPr sz="3200" spc="-25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2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1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2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spc="-165" dirty="0">
                <a:solidFill>
                  <a:srgbClr val="FFFFFF"/>
                </a:solidFill>
                <a:latin typeface="Arial"/>
                <a:cs typeface="Arial"/>
              </a:rPr>
              <a:t>Affordable </a:t>
            </a:r>
            <a:r>
              <a:rPr sz="3200" spc="-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18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229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27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3200" dirty="0">
              <a:latin typeface="Arial"/>
              <a:cs typeface="Arial"/>
            </a:endParaRPr>
          </a:p>
          <a:p>
            <a:pPr marL="354965" marR="6858634" indent="-342900">
              <a:lnSpc>
                <a:spcPct val="101800"/>
              </a:lnSpc>
              <a:spcBef>
                <a:spcPts val="675"/>
              </a:spcBef>
              <a:buChar char="•"/>
              <a:tabLst>
                <a:tab pos="355600" algn="l"/>
                <a:tab pos="356235" algn="l"/>
              </a:tabLst>
            </a:pPr>
            <a:r>
              <a:rPr lang="en-US" sz="3200" spc="-114" dirty="0">
                <a:solidFill>
                  <a:srgbClr val="FFFFFF"/>
                </a:solidFill>
                <a:latin typeface="Arial"/>
                <a:cs typeface="Arial"/>
              </a:rPr>
              <a:t>Video Ads</a:t>
            </a:r>
            <a:endParaRPr lang="en-US"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lang="en-US" sz="3900" dirty="0">
              <a:latin typeface="Arial"/>
              <a:cs typeface="Arial"/>
            </a:endParaRPr>
          </a:p>
          <a:p>
            <a:pPr marL="7213600" marR="131445" lvl="1" indent="-343535">
              <a:lnSpc>
                <a:spcPts val="3790"/>
              </a:lnSpc>
              <a:spcBef>
                <a:spcPts val="3050"/>
              </a:spcBef>
              <a:buChar char="•"/>
              <a:tabLst>
                <a:tab pos="7213600" algn="l"/>
                <a:tab pos="7214234" algn="l"/>
              </a:tabLst>
            </a:pPr>
            <a:br>
              <a:rPr lang="en-US" sz="3200" spc="-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sz="3200" spc="-4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4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18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-3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3200" spc="-3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27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2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23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-3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ye</a:t>
            </a:r>
            <a:r>
              <a:rPr sz="3200" spc="-70" dirty="0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sz="3200" spc="-50" dirty="0">
                <a:solidFill>
                  <a:srgbClr val="FFFFFF"/>
                </a:solidFill>
                <a:latin typeface="Arial"/>
                <a:cs typeface="Arial"/>
              </a:rPr>
              <a:t>throughout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site</a:t>
            </a:r>
            <a:endParaRPr sz="3200" dirty="0">
              <a:latin typeface="Arial"/>
              <a:cs typeface="Arial"/>
            </a:endParaRPr>
          </a:p>
          <a:p>
            <a:pPr marL="7213600" lvl="1" indent="-343535">
              <a:lnSpc>
                <a:spcPct val="100000"/>
              </a:lnSpc>
              <a:spcBef>
                <a:spcPts val="655"/>
              </a:spcBef>
              <a:buChar char="•"/>
              <a:tabLst>
                <a:tab pos="7213600" algn="l"/>
                <a:tab pos="7214234" algn="l"/>
              </a:tabLst>
            </a:pPr>
            <a:r>
              <a:rPr sz="3200" spc="-6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3200" spc="-27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spc="-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d,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2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25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2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-2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  <a:p>
            <a:pPr marL="7213600" lvl="1" indent="-343535">
              <a:lnSpc>
                <a:spcPct val="100000"/>
              </a:lnSpc>
              <a:spcBef>
                <a:spcPts val="840"/>
              </a:spcBef>
              <a:buChar char="•"/>
              <a:tabLst>
                <a:tab pos="7213600" algn="l"/>
                <a:tab pos="7214234" algn="l"/>
              </a:tabLst>
            </a:pPr>
            <a:r>
              <a:rPr sz="3200" spc="-38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spc="-2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2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-9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1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-1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29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spc="-2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2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50" dirty="0">
              <a:latin typeface="Arial"/>
              <a:cs typeface="Arial"/>
            </a:endParaRPr>
          </a:p>
          <a:p>
            <a:pPr marL="241300">
              <a:lnSpc>
                <a:spcPts val="3815"/>
              </a:lnSpc>
            </a:pPr>
            <a:r>
              <a:rPr sz="3200" spc="-5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3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26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200" spc="-1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31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0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3200" spc="-2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1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16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-15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3200" dirty="0">
              <a:latin typeface="Arial"/>
              <a:cs typeface="Arial"/>
            </a:endParaRPr>
          </a:p>
          <a:p>
            <a:pPr marL="697865" marR="10320020" indent="-457200">
              <a:lnSpc>
                <a:spcPts val="3910"/>
              </a:lnSpc>
              <a:spcBef>
                <a:spcPts val="5"/>
              </a:spcBef>
              <a:buChar char="•"/>
              <a:tabLst>
                <a:tab pos="697865" algn="l"/>
                <a:tab pos="698500" algn="l"/>
              </a:tabLst>
            </a:pPr>
            <a:r>
              <a:rPr sz="3200" spc="-3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-3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-85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355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-1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90" dirty="0" err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315" dirty="0" err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20" dirty="0" err="1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-20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30" dirty="0" err="1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z="3200" spc="-130" dirty="0" err="1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z="32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4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3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254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10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2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-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-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105887" y="384047"/>
            <a:ext cx="3182620" cy="2249805"/>
            <a:chOff x="15105887" y="384047"/>
            <a:chExt cx="3182620" cy="2249805"/>
          </a:xfrm>
        </p:grpSpPr>
        <p:sp>
          <p:nvSpPr>
            <p:cNvPr id="9" name="object 9"/>
            <p:cNvSpPr/>
            <p:nvPr/>
          </p:nvSpPr>
          <p:spPr>
            <a:xfrm>
              <a:off x="15163799" y="465200"/>
              <a:ext cx="2828925" cy="2087880"/>
            </a:xfrm>
            <a:custGeom>
              <a:avLst/>
              <a:gdLst/>
              <a:ahLst/>
              <a:cxnLst/>
              <a:rect l="l" t="t" r="r" b="b"/>
              <a:pathLst>
                <a:path w="2828925" h="2087880">
                  <a:moveTo>
                    <a:pt x="2828302" y="0"/>
                  </a:moveTo>
                  <a:lnTo>
                    <a:pt x="0" y="0"/>
                  </a:lnTo>
                  <a:lnTo>
                    <a:pt x="0" y="2087499"/>
                  </a:lnTo>
                  <a:lnTo>
                    <a:pt x="2828302" y="2087499"/>
                  </a:lnTo>
                  <a:lnTo>
                    <a:pt x="28283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163799" y="465194"/>
              <a:ext cx="2827020" cy="2086610"/>
            </a:xfrm>
            <a:custGeom>
              <a:avLst/>
              <a:gdLst/>
              <a:ahLst/>
              <a:cxnLst/>
              <a:rect l="l" t="t" r="r" b="b"/>
              <a:pathLst>
                <a:path w="2827019" h="2086610">
                  <a:moveTo>
                    <a:pt x="0" y="0"/>
                  </a:moveTo>
                  <a:lnTo>
                    <a:pt x="2826865" y="0"/>
                  </a:lnTo>
                  <a:lnTo>
                    <a:pt x="2826865" y="2086440"/>
                  </a:lnTo>
                  <a:lnTo>
                    <a:pt x="0" y="2086440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05887" y="384047"/>
              <a:ext cx="3182111" cy="22494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3985" y="249428"/>
            <a:ext cx="733805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10" dirty="0">
                <a:solidFill>
                  <a:srgbClr val="65783A"/>
                </a:solidFill>
              </a:rPr>
              <a:t>Sales</a:t>
            </a:r>
            <a:r>
              <a:rPr spc="350" dirty="0">
                <a:solidFill>
                  <a:srgbClr val="65783A"/>
                </a:solidFill>
              </a:rPr>
              <a:t> </a:t>
            </a:r>
            <a:r>
              <a:rPr spc="840" dirty="0">
                <a:solidFill>
                  <a:srgbClr val="65783A"/>
                </a:solidFill>
              </a:rPr>
              <a:t>Strategy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7723" y="1062101"/>
            <a:ext cx="8261666" cy="81353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585230" y="1190167"/>
            <a:ext cx="1117600" cy="56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" marR="5080" indent="-66040">
              <a:lnSpc>
                <a:spcPct val="125800"/>
              </a:lnSpc>
              <a:spcBef>
                <a:spcPts val="100"/>
              </a:spcBef>
            </a:pP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4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son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ts  </a:t>
            </a:r>
            <a:r>
              <a:rPr sz="1400" spc="-125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1400" spc="-1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61380" y="1827276"/>
            <a:ext cx="1048385" cy="69659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53670" marR="146685" indent="-635" algn="ctr">
              <a:lnSpc>
                <a:spcPts val="1490"/>
              </a:lnSpc>
              <a:spcBef>
                <a:spcPts val="305"/>
              </a:spcBef>
            </a:pP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Email 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Mar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4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4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400" spc="-5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38321" y="3750564"/>
            <a:ext cx="3092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spc="-3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85509" y="5896355"/>
            <a:ext cx="614680" cy="42799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7780" marR="5080" indent="-5715">
              <a:lnSpc>
                <a:spcPts val="1490"/>
              </a:lnSpc>
              <a:spcBef>
                <a:spcPts val="305"/>
              </a:spcBef>
            </a:pPr>
            <a:r>
              <a:rPr sz="1400" spc="-15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400" spc="-16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spc="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1400" spc="-13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400" spc="-1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00" spc="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00" spc="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83544" y="7941564"/>
            <a:ext cx="9836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6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spc="-1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24620" y="8535923"/>
            <a:ext cx="839469" cy="4311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252729">
              <a:lnSpc>
                <a:spcPts val="1510"/>
              </a:lnSpc>
              <a:spcBef>
                <a:spcPts val="290"/>
              </a:spcBef>
            </a:pPr>
            <a:r>
              <a:rPr sz="1400" spc="-100" dirty="0">
                <a:solidFill>
                  <a:srgbClr val="FFFFFF"/>
                </a:solidFill>
                <a:latin typeface="Arial"/>
                <a:cs typeface="Arial"/>
              </a:rPr>
              <a:t>Paid 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Adv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35" dirty="0">
                <a:solidFill>
                  <a:srgbClr val="FFFFFF"/>
                </a:solidFill>
                <a:latin typeface="Arial"/>
                <a:cs typeface="Arial"/>
              </a:rPr>
              <a:t>rti</a:t>
            </a:r>
            <a:r>
              <a:rPr sz="1400" spc="-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94753" y="7706867"/>
            <a:ext cx="836294" cy="4311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63500" marR="5080" indent="-51435">
              <a:lnSpc>
                <a:spcPts val="1510"/>
              </a:lnSpc>
              <a:spcBef>
                <a:spcPts val="290"/>
              </a:spcBef>
            </a:pP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Anal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400" spc="45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cs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&amp;  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Reporting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66916" y="5993891"/>
            <a:ext cx="6572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fi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1400" spc="-1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1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61050" y="3750564"/>
            <a:ext cx="10693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spc="-1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11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spc="-1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spc="-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1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spc="-12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42758" y="1839468"/>
            <a:ext cx="740410" cy="43116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127635">
              <a:lnSpc>
                <a:spcPts val="1510"/>
              </a:lnSpc>
              <a:spcBef>
                <a:spcPts val="290"/>
              </a:spcBef>
            </a:pP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Digital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3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bo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spc="-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400" spc="-1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60592" y="4979923"/>
            <a:ext cx="1167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5" dirty="0">
                <a:solidFill>
                  <a:srgbClr val="FFFFFF"/>
                </a:solidFill>
                <a:latin typeface="Arial"/>
                <a:cs typeface="Arial"/>
              </a:rPr>
              <a:t>MARKETING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8CBB2-7C36-DB40-BEAB-2283C85E0103}"/>
              </a:ext>
            </a:extLst>
          </p:cNvPr>
          <p:cNvSpPr txBox="1"/>
          <p:nvPr/>
        </p:nvSpPr>
        <p:spPr>
          <a:xfrm>
            <a:off x="642727" y="5479981"/>
            <a:ext cx="350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Burt Kraus-</a:t>
            </a:r>
            <a:br>
              <a:rPr lang="en-US" sz="3200" b="1" dirty="0"/>
            </a:br>
            <a:r>
              <a:rPr lang="en-US" sz="3200" b="1" dirty="0"/>
              <a:t>Regional Director</a:t>
            </a:r>
          </a:p>
          <a:p>
            <a:r>
              <a:rPr lang="en-US" sz="3200" dirty="0"/>
              <a:t>Brooklyn -Journee</a:t>
            </a:r>
          </a:p>
          <a:p>
            <a:r>
              <a:rPr lang="en-US" sz="3200" dirty="0"/>
              <a:t>Queens</a:t>
            </a:r>
          </a:p>
          <a:p>
            <a:r>
              <a:rPr lang="en-US" sz="3200" dirty="0"/>
              <a:t>Nassau County</a:t>
            </a:r>
          </a:p>
          <a:p>
            <a:r>
              <a:rPr lang="en-US" sz="3200" dirty="0"/>
              <a:t>Suffolk County</a:t>
            </a:r>
          </a:p>
          <a:p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AA66C4-B6EE-6841-940C-C6D96516F19C}"/>
              </a:ext>
            </a:extLst>
          </p:cNvPr>
          <p:cNvSpPr txBox="1"/>
          <p:nvPr/>
        </p:nvSpPr>
        <p:spPr>
          <a:xfrm>
            <a:off x="585626" y="1529249"/>
            <a:ext cx="33302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Marc Jacobson-President &amp; Director of Sales</a:t>
            </a:r>
          </a:p>
          <a:p>
            <a:r>
              <a:rPr lang="en-US" sz="3200" dirty="0"/>
              <a:t>New Jersey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EAB70399-7E79-4148-B059-F0CDF4C0A633}"/>
              </a:ext>
            </a:extLst>
          </p:cNvPr>
          <p:cNvSpPr/>
          <p:nvPr/>
        </p:nvSpPr>
        <p:spPr>
          <a:xfrm>
            <a:off x="1134379" y="3827521"/>
            <a:ext cx="1142684" cy="14671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013AFE-9431-FE46-B9A4-0D12D858A75E}"/>
              </a:ext>
            </a:extLst>
          </p:cNvPr>
          <p:cNvSpPr txBox="1"/>
          <p:nvPr/>
        </p:nvSpPr>
        <p:spPr>
          <a:xfrm>
            <a:off x="13563600" y="848888"/>
            <a:ext cx="4715971" cy="127111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ONGOING Features</a:t>
            </a:r>
          </a:p>
          <a:p>
            <a:endParaRPr lang="en-US" sz="2800" b="1" dirty="0"/>
          </a:p>
          <a:p>
            <a:r>
              <a:rPr lang="en-US" sz="2800" b="1" dirty="0"/>
              <a:t>Black Owned Business</a:t>
            </a:r>
          </a:p>
          <a:p>
            <a:r>
              <a:rPr lang="en-US" sz="2800" b="1" dirty="0"/>
              <a:t>Minority Owned Business</a:t>
            </a:r>
          </a:p>
          <a:p>
            <a:r>
              <a:rPr lang="en-US" sz="2800" b="1" dirty="0"/>
              <a:t>Women’s Owned Business</a:t>
            </a:r>
          </a:p>
          <a:p>
            <a:r>
              <a:rPr lang="en-US" sz="2800" b="1" dirty="0"/>
              <a:t>LGBT+Q Owned Business</a:t>
            </a:r>
          </a:p>
          <a:p>
            <a:r>
              <a:rPr lang="en-US" sz="2800" b="1" dirty="0"/>
              <a:t>Disabled Owned Business</a:t>
            </a:r>
          </a:p>
          <a:p>
            <a:r>
              <a:rPr lang="en-US" sz="2800" b="1" dirty="0"/>
              <a:t>Veterans Owned Business</a:t>
            </a:r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400" b="1" dirty="0"/>
              <a:t>Sales Funnel Automation</a:t>
            </a:r>
          </a:p>
          <a:p>
            <a:r>
              <a:rPr lang="en-US" sz="2400" b="1" dirty="0"/>
              <a:t>Face To Face Territory Development</a:t>
            </a:r>
          </a:p>
          <a:p>
            <a:r>
              <a:rPr lang="en-US" sz="2400" b="1" dirty="0"/>
              <a:t>Efficient Online Marketing</a:t>
            </a:r>
          </a:p>
          <a:p>
            <a:r>
              <a:rPr lang="en-US" sz="2400" b="1" dirty="0"/>
              <a:t>Advertiser Generated Content FREE</a:t>
            </a:r>
          </a:p>
          <a:p>
            <a:r>
              <a:rPr lang="en-US" sz="2400" b="1" dirty="0"/>
              <a:t>SEO AI Content Generation </a:t>
            </a:r>
          </a:p>
          <a:p>
            <a:r>
              <a:rPr lang="en-US" sz="2400" b="1" dirty="0"/>
              <a:t>#420Friendly</a:t>
            </a:r>
          </a:p>
          <a:p>
            <a:r>
              <a:rPr lang="en-US" sz="2400" b="1" dirty="0"/>
              <a:t>#420FriendlyBusiness</a:t>
            </a:r>
          </a:p>
          <a:p>
            <a:r>
              <a:rPr lang="en-US" sz="2400" b="1" dirty="0"/>
              <a:t>#420FriendlyDirectory</a:t>
            </a:r>
          </a:p>
          <a:p>
            <a:r>
              <a:rPr lang="en-US" sz="2400" b="1" dirty="0"/>
              <a:t>#420FriendlyBusinssDirectory</a:t>
            </a:r>
          </a:p>
          <a:p>
            <a:endParaRPr lang="en-US" sz="2400" b="1" dirty="0"/>
          </a:p>
          <a:p>
            <a:endParaRPr lang="en-US" sz="2400" b="1" dirty="0"/>
          </a:p>
          <a:p>
            <a:br>
              <a:rPr lang="en-US" sz="2400" b="1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345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5F79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6937" y="307340"/>
            <a:ext cx="103384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94" dirty="0">
                <a:solidFill>
                  <a:srgbClr val="FFFFFF"/>
                </a:solidFill>
              </a:rPr>
              <a:t>Take</a:t>
            </a:r>
            <a:r>
              <a:rPr spc="375" dirty="0">
                <a:solidFill>
                  <a:srgbClr val="FFFFFF"/>
                </a:solidFill>
              </a:rPr>
              <a:t> </a:t>
            </a:r>
            <a:r>
              <a:rPr spc="894" dirty="0">
                <a:solidFill>
                  <a:srgbClr val="FFFFFF"/>
                </a:solidFill>
              </a:rPr>
              <a:t>Hemp</a:t>
            </a:r>
            <a:r>
              <a:rPr spc="380" dirty="0">
                <a:solidFill>
                  <a:srgbClr val="FFFFFF"/>
                </a:solidFill>
              </a:rPr>
              <a:t> </a:t>
            </a:r>
            <a:r>
              <a:rPr spc="844" dirty="0">
                <a:solidFill>
                  <a:srgbClr val="FFFFFF"/>
                </a:solidFill>
              </a:rPr>
              <a:t>Timeline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09600" y="4306823"/>
            <a:ext cx="3340735" cy="2442210"/>
            <a:chOff x="609600" y="4306823"/>
            <a:chExt cx="3340735" cy="2442210"/>
          </a:xfrm>
        </p:grpSpPr>
        <p:sp>
          <p:nvSpPr>
            <p:cNvPr id="5" name="object 5"/>
            <p:cNvSpPr/>
            <p:nvPr/>
          </p:nvSpPr>
          <p:spPr>
            <a:xfrm>
              <a:off x="1509090" y="4609058"/>
              <a:ext cx="2303145" cy="2139950"/>
            </a:xfrm>
            <a:custGeom>
              <a:avLst/>
              <a:gdLst/>
              <a:ahLst/>
              <a:cxnLst/>
              <a:rect l="l" t="t" r="r" b="b"/>
              <a:pathLst>
                <a:path w="2303145" h="2139950">
                  <a:moveTo>
                    <a:pt x="2302548" y="0"/>
                  </a:moveTo>
                  <a:lnTo>
                    <a:pt x="0" y="0"/>
                  </a:lnTo>
                  <a:lnTo>
                    <a:pt x="0" y="2139886"/>
                  </a:lnTo>
                  <a:lnTo>
                    <a:pt x="2302548" y="2139886"/>
                  </a:lnTo>
                  <a:lnTo>
                    <a:pt x="2302548" y="0"/>
                  </a:lnTo>
                  <a:close/>
                </a:path>
              </a:pathLst>
            </a:custGeom>
            <a:solidFill>
              <a:srgbClr val="313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4306823"/>
              <a:ext cx="2127504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5767" y="4959095"/>
              <a:ext cx="1234440" cy="1655064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896111" y="1667255"/>
            <a:ext cx="3279775" cy="2363470"/>
            <a:chOff x="896111" y="1667255"/>
            <a:chExt cx="3279775" cy="2363470"/>
          </a:xfrm>
        </p:grpSpPr>
        <p:sp>
          <p:nvSpPr>
            <p:cNvPr id="9" name="object 9"/>
            <p:cNvSpPr/>
            <p:nvPr/>
          </p:nvSpPr>
          <p:spPr>
            <a:xfrm>
              <a:off x="1565668" y="1890737"/>
              <a:ext cx="2303145" cy="2139950"/>
            </a:xfrm>
            <a:custGeom>
              <a:avLst/>
              <a:gdLst/>
              <a:ahLst/>
              <a:cxnLst/>
              <a:rect l="l" t="t" r="r" b="b"/>
              <a:pathLst>
                <a:path w="2303145" h="2139950">
                  <a:moveTo>
                    <a:pt x="2302548" y="0"/>
                  </a:moveTo>
                  <a:lnTo>
                    <a:pt x="0" y="0"/>
                  </a:lnTo>
                  <a:lnTo>
                    <a:pt x="0" y="2139886"/>
                  </a:lnTo>
                  <a:lnTo>
                    <a:pt x="2302548" y="2139886"/>
                  </a:lnTo>
                  <a:lnTo>
                    <a:pt x="2302548" y="0"/>
                  </a:lnTo>
                  <a:close/>
                </a:path>
              </a:pathLst>
            </a:custGeom>
            <a:solidFill>
              <a:srgbClr val="313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111" y="1667255"/>
              <a:ext cx="2127504" cy="5120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4039" y="2429255"/>
              <a:ext cx="2331719" cy="1146048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33400" y="7519416"/>
            <a:ext cx="3456304" cy="2427605"/>
            <a:chOff x="533400" y="7519416"/>
            <a:chExt cx="3456304" cy="2427605"/>
          </a:xfrm>
        </p:grpSpPr>
        <p:sp>
          <p:nvSpPr>
            <p:cNvPr id="13" name="object 13"/>
            <p:cNvSpPr/>
            <p:nvPr/>
          </p:nvSpPr>
          <p:spPr>
            <a:xfrm>
              <a:off x="1686966" y="7806766"/>
              <a:ext cx="2303145" cy="2139950"/>
            </a:xfrm>
            <a:custGeom>
              <a:avLst/>
              <a:gdLst/>
              <a:ahLst/>
              <a:cxnLst/>
              <a:rect l="l" t="t" r="r" b="b"/>
              <a:pathLst>
                <a:path w="2303145" h="2139950">
                  <a:moveTo>
                    <a:pt x="2302548" y="0"/>
                  </a:moveTo>
                  <a:lnTo>
                    <a:pt x="0" y="0"/>
                  </a:lnTo>
                  <a:lnTo>
                    <a:pt x="0" y="2139886"/>
                  </a:lnTo>
                  <a:lnTo>
                    <a:pt x="2302548" y="2139886"/>
                  </a:lnTo>
                  <a:lnTo>
                    <a:pt x="2302548" y="0"/>
                  </a:lnTo>
                  <a:close/>
                </a:path>
              </a:pathLst>
            </a:custGeom>
            <a:solidFill>
              <a:srgbClr val="313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400" y="7519416"/>
              <a:ext cx="2127504" cy="5151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92808" y="8476488"/>
              <a:ext cx="1810512" cy="66751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841135" y="1764792"/>
            <a:ext cx="3214370" cy="1191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19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500" spc="385" dirty="0">
                <a:solidFill>
                  <a:srgbClr val="FFFFFF"/>
                </a:solidFill>
                <a:latin typeface="Arial"/>
                <a:cs typeface="Arial"/>
              </a:rPr>
              <a:t>eve</a:t>
            </a:r>
            <a:r>
              <a:rPr sz="3500" spc="38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500" spc="385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3500" spc="484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3500" spc="38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500" spc="5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2600" spc="75" dirty="0">
                <a:solidFill>
                  <a:srgbClr val="FFFFFF"/>
                </a:solidFill>
                <a:latin typeface="Arial"/>
                <a:cs typeface="Arial"/>
              </a:rPr>
              <a:t>2019-2021</a:t>
            </a:r>
            <a:endParaRPr sz="2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1135" y="4407915"/>
            <a:ext cx="32829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390" dirty="0">
                <a:solidFill>
                  <a:srgbClr val="FFFFFF"/>
                </a:solidFill>
                <a:latin typeface="Arial"/>
                <a:cs typeface="Arial"/>
              </a:rPr>
              <a:t>NJ</a:t>
            </a:r>
            <a:r>
              <a:rPr sz="28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275" dirty="0">
                <a:solidFill>
                  <a:srgbClr val="FFFFFF"/>
                </a:solidFill>
                <a:latin typeface="Arial"/>
                <a:cs typeface="Arial"/>
              </a:rPr>
              <a:t>Sales</a:t>
            </a:r>
            <a:r>
              <a:rPr sz="28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25" dirty="0">
                <a:solidFill>
                  <a:srgbClr val="FFFFFF"/>
                </a:solidFill>
                <a:latin typeface="Arial"/>
                <a:cs typeface="Arial"/>
              </a:rPr>
              <a:t>Launch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15735" y="5356859"/>
            <a:ext cx="25158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600" spc="80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r>
              <a:rPr sz="26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8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550" spc="120" baseline="26143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2550" spc="232" baseline="261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Quarter</a:t>
            </a:r>
            <a:endParaRPr sz="2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6000" y="7493507"/>
            <a:ext cx="4422775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spc="290" dirty="0">
                <a:solidFill>
                  <a:srgbClr val="FFFFFF"/>
                </a:solidFill>
                <a:latin typeface="Arial"/>
                <a:cs typeface="Arial"/>
              </a:rPr>
              <a:t>Angel / Seed/ VD or </a:t>
            </a:r>
            <a:r>
              <a:rPr sz="2800" spc="290" dirty="0">
                <a:solidFill>
                  <a:srgbClr val="FFFFFF"/>
                </a:solidFill>
                <a:latin typeface="Arial"/>
                <a:cs typeface="Arial"/>
              </a:rPr>
              <a:t>Reg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75" dirty="0">
                <a:solidFill>
                  <a:srgbClr val="FFFFFF"/>
                </a:solidFill>
                <a:latin typeface="Arial"/>
                <a:cs typeface="Arial"/>
              </a:rPr>
              <a:t>CF</a:t>
            </a:r>
            <a:r>
              <a:rPr sz="28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315" dirty="0">
                <a:solidFill>
                  <a:srgbClr val="FFFFFF"/>
                </a:solidFill>
                <a:latin typeface="Arial"/>
                <a:cs typeface="Arial"/>
              </a:rPr>
              <a:t>Crowdfunding</a:t>
            </a:r>
            <a:endParaRPr sz="2800" dirty="0">
              <a:latin typeface="Arial"/>
              <a:cs typeface="Arial"/>
            </a:endParaRPr>
          </a:p>
          <a:p>
            <a:pPr marL="27305">
              <a:lnSpc>
                <a:spcPct val="100000"/>
              </a:lnSpc>
              <a:spcBef>
                <a:spcPts val="1845"/>
              </a:spcBef>
            </a:pPr>
            <a:r>
              <a:rPr sz="2600" spc="5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r>
              <a:rPr sz="26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600" spc="70" dirty="0">
                <a:solidFill>
                  <a:srgbClr val="FFFFFF"/>
                </a:solidFill>
                <a:latin typeface="Arial"/>
                <a:cs typeface="Arial"/>
              </a:rPr>
              <a:t>2nd</a:t>
            </a:r>
            <a:r>
              <a:rPr sz="26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-20" dirty="0">
                <a:solidFill>
                  <a:srgbClr val="FFFFFF"/>
                </a:solidFill>
                <a:latin typeface="Arial"/>
                <a:cs typeface="Arial"/>
              </a:rPr>
              <a:t>Quarter</a:t>
            </a:r>
            <a:endParaRPr sz="2600" dirty="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6967" y="3233927"/>
            <a:ext cx="2143125" cy="676910"/>
            <a:chOff x="4696967" y="3233927"/>
            <a:chExt cx="2143125" cy="676910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96967" y="3233927"/>
              <a:ext cx="2142743" cy="67665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53830" y="3332440"/>
              <a:ext cx="1828800" cy="431165"/>
            </a:xfrm>
            <a:custGeom>
              <a:avLst/>
              <a:gdLst/>
              <a:ahLst/>
              <a:cxnLst/>
              <a:rect l="l" t="t" r="r" b="b"/>
              <a:pathLst>
                <a:path w="1828800" h="431164">
                  <a:moveTo>
                    <a:pt x="1712984" y="393631"/>
                  </a:moveTo>
                  <a:lnTo>
                    <a:pt x="1705559" y="430999"/>
                  </a:lnTo>
                  <a:lnTo>
                    <a:pt x="1828382" y="397344"/>
                  </a:lnTo>
                  <a:lnTo>
                    <a:pt x="1731670" y="397344"/>
                  </a:lnTo>
                  <a:lnTo>
                    <a:pt x="1712984" y="393631"/>
                  </a:lnTo>
                  <a:close/>
                </a:path>
                <a:path w="1828800" h="431164">
                  <a:moveTo>
                    <a:pt x="1720409" y="356266"/>
                  </a:moveTo>
                  <a:lnTo>
                    <a:pt x="1712984" y="393631"/>
                  </a:lnTo>
                  <a:lnTo>
                    <a:pt x="1731670" y="397344"/>
                  </a:lnTo>
                  <a:lnTo>
                    <a:pt x="1739099" y="359981"/>
                  </a:lnTo>
                  <a:lnTo>
                    <a:pt x="1720409" y="356266"/>
                  </a:lnTo>
                  <a:close/>
                </a:path>
                <a:path w="1828800" h="431164">
                  <a:moveTo>
                    <a:pt x="1727835" y="318896"/>
                  </a:moveTo>
                  <a:lnTo>
                    <a:pt x="1720409" y="356266"/>
                  </a:lnTo>
                  <a:lnTo>
                    <a:pt x="1739099" y="359981"/>
                  </a:lnTo>
                  <a:lnTo>
                    <a:pt x="1731670" y="397344"/>
                  </a:lnTo>
                  <a:lnTo>
                    <a:pt x="1828382" y="397344"/>
                  </a:lnTo>
                  <a:lnTo>
                    <a:pt x="1828800" y="397230"/>
                  </a:lnTo>
                  <a:lnTo>
                    <a:pt x="1727835" y="318896"/>
                  </a:lnTo>
                  <a:close/>
                </a:path>
                <a:path w="1828800" h="431164">
                  <a:moveTo>
                    <a:pt x="115828" y="37368"/>
                  </a:moveTo>
                  <a:lnTo>
                    <a:pt x="108401" y="74745"/>
                  </a:lnTo>
                  <a:lnTo>
                    <a:pt x="1712984" y="393631"/>
                  </a:lnTo>
                  <a:lnTo>
                    <a:pt x="1720409" y="356266"/>
                  </a:lnTo>
                  <a:lnTo>
                    <a:pt x="115828" y="37368"/>
                  </a:lnTo>
                  <a:close/>
                </a:path>
                <a:path w="1828800" h="431164">
                  <a:moveTo>
                    <a:pt x="123253" y="0"/>
                  </a:moveTo>
                  <a:lnTo>
                    <a:pt x="0" y="33769"/>
                  </a:lnTo>
                  <a:lnTo>
                    <a:pt x="100977" y="112102"/>
                  </a:lnTo>
                  <a:lnTo>
                    <a:pt x="108401" y="74745"/>
                  </a:lnTo>
                  <a:lnTo>
                    <a:pt x="89712" y="71031"/>
                  </a:lnTo>
                  <a:lnTo>
                    <a:pt x="97142" y="33654"/>
                  </a:lnTo>
                  <a:lnTo>
                    <a:pt x="116565" y="33654"/>
                  </a:lnTo>
                  <a:lnTo>
                    <a:pt x="123253" y="0"/>
                  </a:lnTo>
                  <a:close/>
                </a:path>
                <a:path w="1828800" h="431164">
                  <a:moveTo>
                    <a:pt x="97142" y="33654"/>
                  </a:moveTo>
                  <a:lnTo>
                    <a:pt x="89712" y="71031"/>
                  </a:lnTo>
                  <a:lnTo>
                    <a:pt x="108401" y="74745"/>
                  </a:lnTo>
                  <a:lnTo>
                    <a:pt x="115828" y="37368"/>
                  </a:lnTo>
                  <a:lnTo>
                    <a:pt x="97142" y="33654"/>
                  </a:lnTo>
                  <a:close/>
                </a:path>
                <a:path w="1828800" h="431164">
                  <a:moveTo>
                    <a:pt x="116565" y="33654"/>
                  </a:moveTo>
                  <a:lnTo>
                    <a:pt x="97142" y="33654"/>
                  </a:lnTo>
                  <a:lnTo>
                    <a:pt x="115828" y="37368"/>
                  </a:lnTo>
                  <a:lnTo>
                    <a:pt x="116565" y="3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696967" y="6330696"/>
            <a:ext cx="2143125" cy="676910"/>
            <a:chOff x="4696967" y="6330696"/>
            <a:chExt cx="2143125" cy="67691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96967" y="6330696"/>
              <a:ext cx="2142743" cy="67665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853830" y="6429664"/>
              <a:ext cx="1828800" cy="431165"/>
            </a:xfrm>
            <a:custGeom>
              <a:avLst/>
              <a:gdLst/>
              <a:ahLst/>
              <a:cxnLst/>
              <a:rect l="l" t="t" r="r" b="b"/>
              <a:pathLst>
                <a:path w="1828800" h="431165">
                  <a:moveTo>
                    <a:pt x="1712984" y="393631"/>
                  </a:moveTo>
                  <a:lnTo>
                    <a:pt x="1705559" y="430999"/>
                  </a:lnTo>
                  <a:lnTo>
                    <a:pt x="1828382" y="397344"/>
                  </a:lnTo>
                  <a:lnTo>
                    <a:pt x="1731670" y="397344"/>
                  </a:lnTo>
                  <a:lnTo>
                    <a:pt x="1712984" y="393631"/>
                  </a:lnTo>
                  <a:close/>
                </a:path>
                <a:path w="1828800" h="431165">
                  <a:moveTo>
                    <a:pt x="1720409" y="356266"/>
                  </a:moveTo>
                  <a:lnTo>
                    <a:pt x="1712984" y="393631"/>
                  </a:lnTo>
                  <a:lnTo>
                    <a:pt x="1731670" y="397344"/>
                  </a:lnTo>
                  <a:lnTo>
                    <a:pt x="1739099" y="359981"/>
                  </a:lnTo>
                  <a:lnTo>
                    <a:pt x="1720409" y="356266"/>
                  </a:lnTo>
                  <a:close/>
                </a:path>
                <a:path w="1828800" h="431165">
                  <a:moveTo>
                    <a:pt x="1727835" y="318896"/>
                  </a:moveTo>
                  <a:lnTo>
                    <a:pt x="1720409" y="356266"/>
                  </a:lnTo>
                  <a:lnTo>
                    <a:pt x="1739099" y="359981"/>
                  </a:lnTo>
                  <a:lnTo>
                    <a:pt x="1731670" y="397344"/>
                  </a:lnTo>
                  <a:lnTo>
                    <a:pt x="1828382" y="397344"/>
                  </a:lnTo>
                  <a:lnTo>
                    <a:pt x="1828800" y="397230"/>
                  </a:lnTo>
                  <a:lnTo>
                    <a:pt x="1727835" y="318896"/>
                  </a:lnTo>
                  <a:close/>
                </a:path>
                <a:path w="1828800" h="431165">
                  <a:moveTo>
                    <a:pt x="115828" y="37368"/>
                  </a:moveTo>
                  <a:lnTo>
                    <a:pt x="108401" y="74745"/>
                  </a:lnTo>
                  <a:lnTo>
                    <a:pt x="1712984" y="393631"/>
                  </a:lnTo>
                  <a:lnTo>
                    <a:pt x="1720409" y="356266"/>
                  </a:lnTo>
                  <a:lnTo>
                    <a:pt x="115828" y="37368"/>
                  </a:lnTo>
                  <a:close/>
                </a:path>
                <a:path w="1828800" h="431165">
                  <a:moveTo>
                    <a:pt x="123253" y="0"/>
                  </a:moveTo>
                  <a:lnTo>
                    <a:pt x="0" y="33769"/>
                  </a:lnTo>
                  <a:lnTo>
                    <a:pt x="100977" y="112102"/>
                  </a:lnTo>
                  <a:lnTo>
                    <a:pt x="108401" y="74745"/>
                  </a:lnTo>
                  <a:lnTo>
                    <a:pt x="89712" y="71031"/>
                  </a:lnTo>
                  <a:lnTo>
                    <a:pt x="97142" y="33654"/>
                  </a:lnTo>
                  <a:lnTo>
                    <a:pt x="116565" y="33654"/>
                  </a:lnTo>
                  <a:lnTo>
                    <a:pt x="123253" y="0"/>
                  </a:lnTo>
                  <a:close/>
                </a:path>
                <a:path w="1828800" h="431165">
                  <a:moveTo>
                    <a:pt x="97142" y="33654"/>
                  </a:moveTo>
                  <a:lnTo>
                    <a:pt x="89712" y="71031"/>
                  </a:lnTo>
                  <a:lnTo>
                    <a:pt x="108401" y="74745"/>
                  </a:lnTo>
                  <a:lnTo>
                    <a:pt x="115828" y="37368"/>
                  </a:lnTo>
                  <a:lnTo>
                    <a:pt x="97142" y="33654"/>
                  </a:lnTo>
                  <a:close/>
                </a:path>
                <a:path w="1828800" h="431165">
                  <a:moveTo>
                    <a:pt x="116565" y="33654"/>
                  </a:moveTo>
                  <a:lnTo>
                    <a:pt x="97142" y="33654"/>
                  </a:lnTo>
                  <a:lnTo>
                    <a:pt x="115828" y="37368"/>
                  </a:lnTo>
                  <a:lnTo>
                    <a:pt x="116565" y="3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96967" y="9134856"/>
            <a:ext cx="2143125" cy="676910"/>
            <a:chOff x="4696967" y="9134856"/>
            <a:chExt cx="2143125" cy="67691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96967" y="9134856"/>
              <a:ext cx="2142743" cy="67665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853830" y="9233410"/>
              <a:ext cx="1828800" cy="431165"/>
            </a:xfrm>
            <a:custGeom>
              <a:avLst/>
              <a:gdLst/>
              <a:ahLst/>
              <a:cxnLst/>
              <a:rect l="l" t="t" r="r" b="b"/>
              <a:pathLst>
                <a:path w="1828800" h="431165">
                  <a:moveTo>
                    <a:pt x="1712984" y="393631"/>
                  </a:moveTo>
                  <a:lnTo>
                    <a:pt x="1705559" y="430999"/>
                  </a:lnTo>
                  <a:lnTo>
                    <a:pt x="1828382" y="397344"/>
                  </a:lnTo>
                  <a:lnTo>
                    <a:pt x="1731670" y="397344"/>
                  </a:lnTo>
                  <a:lnTo>
                    <a:pt x="1712984" y="393631"/>
                  </a:lnTo>
                  <a:close/>
                </a:path>
                <a:path w="1828800" h="431165">
                  <a:moveTo>
                    <a:pt x="1720409" y="356266"/>
                  </a:moveTo>
                  <a:lnTo>
                    <a:pt x="1712984" y="393631"/>
                  </a:lnTo>
                  <a:lnTo>
                    <a:pt x="1731670" y="397344"/>
                  </a:lnTo>
                  <a:lnTo>
                    <a:pt x="1739099" y="359981"/>
                  </a:lnTo>
                  <a:lnTo>
                    <a:pt x="1720409" y="356266"/>
                  </a:lnTo>
                  <a:close/>
                </a:path>
                <a:path w="1828800" h="431165">
                  <a:moveTo>
                    <a:pt x="1727835" y="318896"/>
                  </a:moveTo>
                  <a:lnTo>
                    <a:pt x="1720409" y="356266"/>
                  </a:lnTo>
                  <a:lnTo>
                    <a:pt x="1739099" y="359981"/>
                  </a:lnTo>
                  <a:lnTo>
                    <a:pt x="1731670" y="397344"/>
                  </a:lnTo>
                  <a:lnTo>
                    <a:pt x="1828382" y="397344"/>
                  </a:lnTo>
                  <a:lnTo>
                    <a:pt x="1828800" y="397230"/>
                  </a:lnTo>
                  <a:lnTo>
                    <a:pt x="1727835" y="318896"/>
                  </a:lnTo>
                  <a:close/>
                </a:path>
                <a:path w="1828800" h="431165">
                  <a:moveTo>
                    <a:pt x="115828" y="37368"/>
                  </a:moveTo>
                  <a:lnTo>
                    <a:pt x="108403" y="74733"/>
                  </a:lnTo>
                  <a:lnTo>
                    <a:pt x="1712984" y="393631"/>
                  </a:lnTo>
                  <a:lnTo>
                    <a:pt x="1720409" y="356266"/>
                  </a:lnTo>
                  <a:lnTo>
                    <a:pt x="115828" y="37368"/>
                  </a:lnTo>
                  <a:close/>
                </a:path>
                <a:path w="1828800" h="431165">
                  <a:moveTo>
                    <a:pt x="123253" y="0"/>
                  </a:moveTo>
                  <a:lnTo>
                    <a:pt x="0" y="33769"/>
                  </a:lnTo>
                  <a:lnTo>
                    <a:pt x="100977" y="112102"/>
                  </a:lnTo>
                  <a:lnTo>
                    <a:pt x="108403" y="74733"/>
                  </a:lnTo>
                  <a:lnTo>
                    <a:pt x="89712" y="71018"/>
                  </a:lnTo>
                  <a:lnTo>
                    <a:pt x="97142" y="33654"/>
                  </a:lnTo>
                  <a:lnTo>
                    <a:pt x="116565" y="33654"/>
                  </a:lnTo>
                  <a:lnTo>
                    <a:pt x="123253" y="0"/>
                  </a:lnTo>
                  <a:close/>
                </a:path>
                <a:path w="1828800" h="431165">
                  <a:moveTo>
                    <a:pt x="97142" y="33654"/>
                  </a:moveTo>
                  <a:lnTo>
                    <a:pt x="89712" y="71018"/>
                  </a:lnTo>
                  <a:lnTo>
                    <a:pt x="108403" y="74733"/>
                  </a:lnTo>
                  <a:lnTo>
                    <a:pt x="115828" y="37368"/>
                  </a:lnTo>
                  <a:lnTo>
                    <a:pt x="97142" y="33654"/>
                  </a:lnTo>
                  <a:close/>
                </a:path>
                <a:path w="1828800" h="431165">
                  <a:moveTo>
                    <a:pt x="116565" y="33654"/>
                  </a:moveTo>
                  <a:lnTo>
                    <a:pt x="97142" y="33654"/>
                  </a:lnTo>
                  <a:lnTo>
                    <a:pt x="115828" y="37368"/>
                  </a:lnTo>
                  <a:lnTo>
                    <a:pt x="116565" y="3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768769" y="3051289"/>
            <a:ext cx="3256915" cy="120078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9685" rIns="0" bIns="0" rtlCol="0">
            <a:spAutoFit/>
          </a:bodyPr>
          <a:lstStyle/>
          <a:p>
            <a:pPr marL="91440" marR="567690">
              <a:lnSpc>
                <a:spcPct val="100400"/>
              </a:lnSpc>
              <a:spcBef>
                <a:spcPts val="155"/>
              </a:spcBef>
            </a:pPr>
            <a:r>
              <a:rPr sz="2400" spc="-18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40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-22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26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ali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d  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spc="-27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9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sz="2400" spc="-114" dirty="0">
                <a:solidFill>
                  <a:srgbClr val="FFFFFF"/>
                </a:solidFill>
                <a:latin typeface="Arial"/>
                <a:cs typeface="Arial"/>
              </a:rPr>
              <a:t>is  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02/22/2021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752196" y="6118885"/>
            <a:ext cx="3256915" cy="120078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6510" rIns="0" bIns="0" rtlCol="0">
            <a:spAutoFit/>
          </a:bodyPr>
          <a:lstStyle/>
          <a:p>
            <a:pPr marL="91440" marR="88265">
              <a:lnSpc>
                <a:spcPct val="100800"/>
              </a:lnSpc>
              <a:spcBef>
                <a:spcPts val="130"/>
              </a:spcBef>
              <a:tabLst>
                <a:tab pos="1966595" algn="l"/>
              </a:tabLst>
            </a:pPr>
            <a:r>
              <a:rPr sz="2400" spc="-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2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2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-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-2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2400" spc="1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2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2400" spc="-1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400" spc="-2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on 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spc="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spc="-27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05626" y="9122158"/>
            <a:ext cx="4309745" cy="83121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6510" rIns="0" bIns="0" rtlCol="0">
            <a:spAutoFit/>
          </a:bodyPr>
          <a:lstStyle/>
          <a:p>
            <a:pPr marL="90805" marR="263525">
              <a:lnSpc>
                <a:spcPct val="100800"/>
              </a:lnSpc>
              <a:spcBef>
                <a:spcPts val="130"/>
              </a:spcBef>
            </a:pPr>
            <a:r>
              <a:rPr sz="2400" spc="-2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pp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-14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$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illio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spc="-12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r>
              <a:rPr sz="2400" spc="-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spc="-26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263695" y="1491030"/>
            <a:ext cx="8024495" cy="2554605"/>
          </a:xfrm>
          <a:custGeom>
            <a:avLst/>
            <a:gdLst/>
            <a:ahLst/>
            <a:cxnLst/>
            <a:rect l="l" t="t" r="r" b="b"/>
            <a:pathLst>
              <a:path w="8024494" h="2554604">
                <a:moveTo>
                  <a:pt x="0" y="2554541"/>
                </a:moveTo>
                <a:lnTo>
                  <a:pt x="8024304" y="2554541"/>
                </a:lnTo>
                <a:lnTo>
                  <a:pt x="8024304" y="0"/>
                </a:lnTo>
                <a:lnTo>
                  <a:pt x="0" y="0"/>
                </a:lnTo>
                <a:lnTo>
                  <a:pt x="0" y="2554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0342437" y="1498092"/>
            <a:ext cx="7303770" cy="99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5"/>
              </a:lnSpc>
              <a:spcBef>
                <a:spcPts val="100"/>
              </a:spcBef>
            </a:pPr>
            <a:r>
              <a:rPr sz="3200" b="1" spc="-260" dirty="0">
                <a:latin typeface="Arial"/>
                <a:cs typeface="Arial"/>
              </a:rPr>
              <a:t>H</a:t>
            </a:r>
            <a:r>
              <a:rPr sz="3200" b="1" spc="-204" dirty="0">
                <a:latin typeface="Arial"/>
                <a:cs typeface="Arial"/>
              </a:rPr>
              <a:t>e</a:t>
            </a:r>
            <a:r>
              <a:rPr sz="3200" b="1" spc="-250" dirty="0">
                <a:latin typeface="Arial"/>
                <a:cs typeface="Arial"/>
              </a:rPr>
              <a:t>m</a:t>
            </a:r>
            <a:r>
              <a:rPr sz="3200" b="1" spc="-240" dirty="0">
                <a:latin typeface="Arial"/>
                <a:cs typeface="Arial"/>
              </a:rPr>
              <a:t>p</a:t>
            </a:r>
            <a:r>
              <a:rPr sz="3200" b="1" spc="-170" dirty="0">
                <a:latin typeface="Arial"/>
                <a:cs typeface="Arial"/>
              </a:rPr>
              <a:t> </a:t>
            </a:r>
            <a:r>
              <a:rPr sz="3200" b="1" spc="-60" dirty="0">
                <a:latin typeface="Arial"/>
                <a:cs typeface="Arial"/>
              </a:rPr>
              <a:t>&amp;</a:t>
            </a:r>
            <a:r>
              <a:rPr sz="3200" b="1" spc="-170" dirty="0">
                <a:latin typeface="Arial"/>
                <a:cs typeface="Arial"/>
              </a:rPr>
              <a:t> </a:t>
            </a:r>
            <a:r>
              <a:rPr sz="3200" b="1" spc="-480" dirty="0">
                <a:latin typeface="Arial"/>
                <a:cs typeface="Arial"/>
              </a:rPr>
              <a:t>CBD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ts val="3825"/>
              </a:lnSpc>
            </a:pPr>
            <a:r>
              <a:rPr sz="3200" spc="-229" dirty="0">
                <a:latin typeface="Arial"/>
                <a:cs typeface="Arial"/>
              </a:rPr>
              <a:t>The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2018 </a:t>
            </a:r>
            <a:r>
              <a:rPr sz="3200" spc="-225" dirty="0">
                <a:latin typeface="Arial"/>
                <a:cs typeface="Arial"/>
              </a:rPr>
              <a:t>Farm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spc="-85" dirty="0">
                <a:latin typeface="Arial"/>
                <a:cs typeface="Arial"/>
              </a:rPr>
              <a:t>Bill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made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spc="-450" dirty="0">
                <a:latin typeface="Arial"/>
                <a:cs typeface="Arial"/>
              </a:rPr>
              <a:t>CBD</a:t>
            </a:r>
            <a:r>
              <a:rPr sz="3200" spc="-155" dirty="0">
                <a:latin typeface="Arial"/>
                <a:cs typeface="Arial"/>
              </a:rPr>
              <a:t> </a:t>
            </a:r>
            <a:r>
              <a:rPr sz="3200" spc="-105" dirty="0">
                <a:latin typeface="Arial"/>
                <a:cs typeface="Arial"/>
              </a:rPr>
              <a:t>products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50" dirty="0">
                <a:latin typeface="Arial"/>
                <a:cs typeface="Arial"/>
              </a:rPr>
              <a:t>legal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342437" y="2957880"/>
            <a:ext cx="7649845" cy="101028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30"/>
              </a:spcBef>
            </a:pPr>
            <a:r>
              <a:rPr sz="3200" spc="-515" dirty="0">
                <a:latin typeface="Arial"/>
                <a:cs typeface="Arial"/>
              </a:rPr>
              <a:t>C</a:t>
            </a:r>
            <a:r>
              <a:rPr sz="3200" spc="-484" dirty="0">
                <a:latin typeface="Arial"/>
                <a:cs typeface="Arial"/>
              </a:rPr>
              <a:t>B</a:t>
            </a:r>
            <a:r>
              <a:rPr sz="3200" spc="-345" dirty="0">
                <a:latin typeface="Arial"/>
                <a:cs typeface="Arial"/>
              </a:rPr>
              <a:t>D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i</a:t>
            </a:r>
            <a:r>
              <a:rPr sz="3200" spc="-350" dirty="0">
                <a:latin typeface="Arial"/>
                <a:cs typeface="Arial"/>
              </a:rPr>
              <a:t>s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l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330" dirty="0">
                <a:latin typeface="Arial"/>
                <a:cs typeface="Arial"/>
              </a:rPr>
              <a:t>g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20" dirty="0">
                <a:latin typeface="Arial"/>
                <a:cs typeface="Arial"/>
              </a:rPr>
              <a:t>l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i</a:t>
            </a:r>
            <a:r>
              <a:rPr sz="3200" spc="-100" dirty="0">
                <a:latin typeface="Arial"/>
                <a:cs typeface="Arial"/>
              </a:rPr>
              <a:t>n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250" dirty="0">
                <a:latin typeface="Arial"/>
                <a:cs typeface="Arial"/>
              </a:rPr>
              <a:t>a</a:t>
            </a:r>
            <a:r>
              <a:rPr sz="3200" spc="20" dirty="0">
                <a:latin typeface="Arial"/>
                <a:cs typeface="Arial"/>
              </a:rPr>
              <a:t>ll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160" dirty="0">
                <a:latin typeface="Arial"/>
                <a:cs typeface="Arial"/>
              </a:rPr>
              <a:t>50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390" dirty="0">
                <a:latin typeface="Arial"/>
                <a:cs typeface="Arial"/>
              </a:rPr>
              <a:t>s</a:t>
            </a:r>
            <a:r>
              <a:rPr sz="3200" spc="140" dirty="0">
                <a:latin typeface="Arial"/>
                <a:cs typeface="Arial"/>
              </a:rPr>
              <a:t>t</a:t>
            </a:r>
            <a:r>
              <a:rPr sz="3200" spc="-275" dirty="0">
                <a:latin typeface="Arial"/>
                <a:cs typeface="Arial"/>
              </a:rPr>
              <a:t>a</a:t>
            </a:r>
            <a:r>
              <a:rPr sz="3200" spc="145" dirty="0">
                <a:latin typeface="Arial"/>
                <a:cs typeface="Arial"/>
              </a:rPr>
              <a:t>t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290" dirty="0">
                <a:latin typeface="Arial"/>
                <a:cs typeface="Arial"/>
              </a:rPr>
              <a:t>s</a:t>
            </a:r>
            <a:r>
              <a:rPr sz="3200" spc="-160" dirty="0">
                <a:latin typeface="Arial"/>
                <a:cs typeface="Arial"/>
              </a:rPr>
              <a:t>,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95" dirty="0">
                <a:latin typeface="Arial"/>
                <a:cs typeface="Arial"/>
              </a:rPr>
              <a:t>h</a:t>
            </a:r>
            <a:r>
              <a:rPr sz="3200" spc="-110" dirty="0">
                <a:latin typeface="Arial"/>
                <a:cs typeface="Arial"/>
              </a:rPr>
              <a:t>o</a:t>
            </a:r>
            <a:r>
              <a:rPr sz="3200" spc="-55" dirty="0">
                <a:latin typeface="Arial"/>
                <a:cs typeface="Arial"/>
              </a:rPr>
              <a:t>w</a:t>
            </a:r>
            <a:r>
              <a:rPr sz="3200" spc="-210" dirty="0">
                <a:latin typeface="Arial"/>
                <a:cs typeface="Arial"/>
              </a:rPr>
              <a:t>e</a:t>
            </a:r>
            <a:r>
              <a:rPr sz="3200" spc="-185" dirty="0">
                <a:latin typeface="Arial"/>
                <a:cs typeface="Arial"/>
              </a:rPr>
              <a:t>v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50" dirty="0">
                <a:latin typeface="Arial"/>
                <a:cs typeface="Arial"/>
              </a:rPr>
              <a:t>r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95" dirty="0">
                <a:latin typeface="Arial"/>
                <a:cs typeface="Arial"/>
              </a:rPr>
              <a:t>h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l</a:t>
            </a:r>
            <a:r>
              <a:rPr sz="3200" spc="-270" dirty="0">
                <a:latin typeface="Arial"/>
                <a:cs typeface="Arial"/>
              </a:rPr>
              <a:t>a</a:t>
            </a:r>
            <a:r>
              <a:rPr sz="3200" spc="-25" dirty="0">
                <a:latin typeface="Arial"/>
                <a:cs typeface="Arial"/>
              </a:rPr>
              <a:t>w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20" dirty="0">
                <a:latin typeface="Arial"/>
                <a:cs typeface="Arial"/>
              </a:rPr>
              <a:t>i</a:t>
            </a:r>
            <a:r>
              <a:rPr sz="3200" spc="-250" dirty="0">
                <a:latin typeface="Arial"/>
                <a:cs typeface="Arial"/>
              </a:rPr>
              <a:t>s  </a:t>
            </a:r>
            <a:r>
              <a:rPr sz="3200" spc="-50" dirty="0">
                <a:latin typeface="Arial"/>
                <a:cs typeface="Arial"/>
              </a:rPr>
              <a:t>d</a:t>
            </a:r>
            <a:r>
              <a:rPr sz="3200" spc="-25" dirty="0">
                <a:latin typeface="Arial"/>
                <a:cs typeface="Arial"/>
              </a:rPr>
              <a:t>i</a:t>
            </a:r>
            <a:r>
              <a:rPr sz="3200" spc="50" dirty="0">
                <a:latin typeface="Arial"/>
                <a:cs typeface="Arial"/>
              </a:rPr>
              <a:t>f</a:t>
            </a:r>
            <a:r>
              <a:rPr sz="3200" dirty="0">
                <a:latin typeface="Arial"/>
                <a:cs typeface="Arial"/>
              </a:rPr>
              <a:t>f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r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125" dirty="0">
                <a:latin typeface="Arial"/>
                <a:cs typeface="Arial"/>
              </a:rPr>
              <a:t>n</a:t>
            </a:r>
            <a:r>
              <a:rPr sz="3200" spc="180" dirty="0">
                <a:latin typeface="Arial"/>
                <a:cs typeface="Arial"/>
              </a:rPr>
              <a:t>t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f</a:t>
            </a:r>
            <a:r>
              <a:rPr sz="3200" spc="-10" dirty="0">
                <a:latin typeface="Arial"/>
                <a:cs typeface="Arial"/>
              </a:rPr>
              <a:t>r</a:t>
            </a:r>
            <a:r>
              <a:rPr sz="3200" spc="-100" dirty="0">
                <a:latin typeface="Arial"/>
                <a:cs typeface="Arial"/>
              </a:rPr>
              <a:t>o</a:t>
            </a:r>
            <a:r>
              <a:rPr sz="3200" spc="-110" dirty="0">
                <a:latin typeface="Arial"/>
                <a:cs typeface="Arial"/>
              </a:rPr>
              <a:t>m</a:t>
            </a:r>
            <a:r>
              <a:rPr sz="3200" spc="-160" dirty="0">
                <a:latin typeface="Arial"/>
                <a:cs typeface="Arial"/>
              </a:rPr>
              <a:t> </a:t>
            </a:r>
            <a:r>
              <a:rPr sz="3200" spc="-390" dirty="0">
                <a:latin typeface="Arial"/>
                <a:cs typeface="Arial"/>
              </a:rPr>
              <a:t>s</a:t>
            </a:r>
            <a:r>
              <a:rPr sz="3200" spc="140" dirty="0">
                <a:latin typeface="Arial"/>
                <a:cs typeface="Arial"/>
              </a:rPr>
              <a:t>t</a:t>
            </a:r>
            <a:r>
              <a:rPr sz="3200" spc="-275" dirty="0">
                <a:latin typeface="Arial"/>
                <a:cs typeface="Arial"/>
              </a:rPr>
              <a:t>a</a:t>
            </a:r>
            <a:r>
              <a:rPr sz="3200" spc="145" dirty="0">
                <a:latin typeface="Arial"/>
                <a:cs typeface="Arial"/>
              </a:rPr>
              <a:t>t</a:t>
            </a:r>
            <a:r>
              <a:rPr sz="3200" spc="-190" dirty="0">
                <a:latin typeface="Arial"/>
                <a:cs typeface="Arial"/>
              </a:rPr>
              <a:t>e</a:t>
            </a:r>
            <a:r>
              <a:rPr sz="3200" spc="-170" dirty="0">
                <a:latin typeface="Arial"/>
                <a:cs typeface="Arial"/>
              </a:rPr>
              <a:t> </a:t>
            </a:r>
            <a:r>
              <a:rPr sz="3200" spc="150" dirty="0">
                <a:latin typeface="Arial"/>
                <a:cs typeface="Arial"/>
              </a:rPr>
              <a:t>t</a:t>
            </a:r>
            <a:r>
              <a:rPr sz="3200" spc="-95" dirty="0">
                <a:latin typeface="Arial"/>
                <a:cs typeface="Arial"/>
              </a:rPr>
              <a:t>o</a:t>
            </a:r>
            <a:r>
              <a:rPr sz="3200" spc="-165" dirty="0">
                <a:latin typeface="Arial"/>
                <a:cs typeface="Arial"/>
              </a:rPr>
              <a:t> </a:t>
            </a:r>
            <a:r>
              <a:rPr sz="3200" spc="-390" dirty="0">
                <a:latin typeface="Arial"/>
                <a:cs typeface="Arial"/>
              </a:rPr>
              <a:t>s</a:t>
            </a:r>
            <a:r>
              <a:rPr sz="3200" spc="140" dirty="0">
                <a:latin typeface="Arial"/>
                <a:cs typeface="Arial"/>
              </a:rPr>
              <a:t>t</a:t>
            </a:r>
            <a:r>
              <a:rPr sz="3200" spc="-275" dirty="0">
                <a:latin typeface="Arial"/>
                <a:cs typeface="Arial"/>
              </a:rPr>
              <a:t>a</a:t>
            </a:r>
            <a:r>
              <a:rPr sz="3200" spc="145" dirty="0">
                <a:latin typeface="Arial"/>
                <a:cs typeface="Arial"/>
              </a:rPr>
              <a:t>t</a:t>
            </a:r>
            <a:r>
              <a:rPr sz="3200" spc="-195" dirty="0">
                <a:latin typeface="Arial"/>
                <a:cs typeface="Arial"/>
              </a:rPr>
              <a:t>e</a:t>
            </a:r>
            <a:r>
              <a:rPr sz="3200" spc="-85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150868" y="4610912"/>
            <a:ext cx="8137525" cy="3539490"/>
          </a:xfrm>
          <a:custGeom>
            <a:avLst/>
            <a:gdLst/>
            <a:ahLst/>
            <a:cxnLst/>
            <a:rect l="l" t="t" r="r" b="b"/>
            <a:pathLst>
              <a:path w="8137525" h="3539490">
                <a:moveTo>
                  <a:pt x="8137131" y="0"/>
                </a:moveTo>
                <a:lnTo>
                  <a:pt x="0" y="0"/>
                </a:lnTo>
                <a:lnTo>
                  <a:pt x="0" y="3539426"/>
                </a:lnTo>
                <a:lnTo>
                  <a:pt x="8137131" y="3539426"/>
                </a:lnTo>
                <a:lnTo>
                  <a:pt x="81371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body" idx="1"/>
          </p:nvPr>
        </p:nvSpPr>
        <p:spPr>
          <a:xfrm>
            <a:off x="285359" y="4619244"/>
            <a:ext cx="17717281" cy="336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56800">
              <a:lnSpc>
                <a:spcPts val="3815"/>
              </a:lnSpc>
              <a:spcBef>
                <a:spcPts val="100"/>
              </a:spcBef>
            </a:pPr>
            <a:r>
              <a:rPr spc="-300" dirty="0"/>
              <a:t>Cannabis</a:t>
            </a:r>
          </a:p>
          <a:p>
            <a:pPr marL="9956800" marR="127000">
              <a:lnSpc>
                <a:spcPts val="3910"/>
              </a:lnSpc>
              <a:spcBef>
                <a:spcPts val="45"/>
              </a:spcBef>
            </a:pPr>
            <a:r>
              <a:rPr sz="2800" b="0" spc="-165" dirty="0">
                <a:latin typeface="Arial"/>
                <a:cs typeface="Arial"/>
              </a:rPr>
              <a:t>Legislatures </a:t>
            </a:r>
            <a:r>
              <a:rPr sz="2800" b="0" spc="-40" dirty="0">
                <a:latin typeface="Arial"/>
                <a:cs typeface="Arial"/>
              </a:rPr>
              <a:t>in</a:t>
            </a:r>
            <a:r>
              <a:rPr sz="2800" b="0" spc="-160" dirty="0">
                <a:latin typeface="Arial"/>
                <a:cs typeface="Arial"/>
              </a:rPr>
              <a:t> </a:t>
            </a:r>
            <a:r>
              <a:rPr sz="2800" b="0" spc="-35" dirty="0">
                <a:latin typeface="Arial"/>
                <a:cs typeface="Arial"/>
              </a:rPr>
              <a:t>four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155" dirty="0">
                <a:latin typeface="Arial"/>
                <a:cs typeface="Arial"/>
              </a:rPr>
              <a:t>states</a:t>
            </a:r>
            <a:r>
              <a:rPr sz="2800" b="0" spc="-160" dirty="0">
                <a:latin typeface="Arial"/>
                <a:cs typeface="Arial"/>
              </a:rPr>
              <a:t> made </a:t>
            </a:r>
            <a:r>
              <a:rPr sz="2800" b="0" spc="-175" dirty="0">
                <a:latin typeface="Arial"/>
                <a:cs typeface="Arial"/>
              </a:rPr>
              <a:t>cannabis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145" dirty="0">
                <a:latin typeface="Arial"/>
                <a:cs typeface="Arial"/>
              </a:rPr>
              <a:t>legal </a:t>
            </a:r>
            <a:r>
              <a:rPr sz="2800" b="0" spc="-875" dirty="0">
                <a:latin typeface="Arial"/>
                <a:cs typeface="Arial"/>
              </a:rPr>
              <a:t> </a:t>
            </a:r>
            <a:r>
              <a:rPr sz="2800" b="0" spc="-40" dirty="0">
                <a:latin typeface="Arial"/>
                <a:cs typeface="Arial"/>
              </a:rPr>
              <a:t>in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160" dirty="0">
                <a:latin typeface="Arial"/>
                <a:cs typeface="Arial"/>
              </a:rPr>
              <a:t>2021</a:t>
            </a:r>
          </a:p>
          <a:p>
            <a:pPr marL="9956800">
              <a:lnSpc>
                <a:spcPts val="3650"/>
              </a:lnSpc>
            </a:pPr>
            <a:r>
              <a:rPr lang="en-US" sz="2800" b="0" spc="-155" dirty="0">
                <a:latin typeface="Arial"/>
                <a:cs typeface="Arial"/>
              </a:rPr>
              <a:t>Rec-</a:t>
            </a:r>
            <a:r>
              <a:rPr sz="2800" b="0" spc="-155" dirty="0">
                <a:latin typeface="Arial"/>
                <a:cs typeface="Arial"/>
              </a:rPr>
              <a:t>Colorado,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140" dirty="0">
                <a:latin typeface="Arial"/>
                <a:cs typeface="Arial"/>
              </a:rPr>
              <a:t>Washington,</a:t>
            </a:r>
            <a:r>
              <a:rPr sz="2800" b="0" spc="-160" dirty="0">
                <a:latin typeface="Arial"/>
                <a:cs typeface="Arial"/>
              </a:rPr>
              <a:t> </a:t>
            </a:r>
            <a:r>
              <a:rPr sz="2800" b="0" spc="-204" dirty="0">
                <a:latin typeface="Arial"/>
                <a:cs typeface="Arial"/>
              </a:rPr>
              <a:t>Alaska,</a:t>
            </a:r>
            <a:r>
              <a:rPr sz="2800" b="0" spc="-160" dirty="0">
                <a:latin typeface="Arial"/>
                <a:cs typeface="Arial"/>
              </a:rPr>
              <a:t> </a:t>
            </a:r>
            <a:r>
              <a:rPr sz="2800" b="0" spc="-165" dirty="0">
                <a:latin typeface="Arial"/>
                <a:cs typeface="Arial"/>
              </a:rPr>
              <a:t>Oregon,</a:t>
            </a:r>
            <a:r>
              <a:rPr sz="2800" b="0" spc="-160" dirty="0">
                <a:latin typeface="Arial"/>
                <a:cs typeface="Arial"/>
              </a:rPr>
              <a:t> </a:t>
            </a:r>
            <a:r>
              <a:rPr sz="2800" b="0" spc="-65" dirty="0">
                <a:latin typeface="Arial"/>
                <a:cs typeface="Arial"/>
              </a:rPr>
              <a:t>District</a:t>
            </a:r>
            <a:r>
              <a:rPr lang="en-US" sz="2800" b="0" spc="-65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of</a:t>
            </a:r>
            <a:r>
              <a:rPr sz="2800" b="0" spc="-170" dirty="0">
                <a:latin typeface="Arial"/>
                <a:cs typeface="Arial"/>
              </a:rPr>
              <a:t> </a:t>
            </a:r>
            <a:r>
              <a:rPr sz="2800" b="0" spc="-145" dirty="0">
                <a:latin typeface="Arial"/>
                <a:cs typeface="Arial"/>
              </a:rPr>
              <a:t>Columbia,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114" dirty="0">
                <a:latin typeface="Arial"/>
                <a:cs typeface="Arial"/>
              </a:rPr>
              <a:t>California,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90" dirty="0">
                <a:latin typeface="Arial"/>
                <a:cs typeface="Arial"/>
              </a:rPr>
              <a:t>Maine,</a:t>
            </a:r>
            <a:r>
              <a:rPr sz="2800" b="0" spc="-165" dirty="0">
                <a:latin typeface="Arial"/>
                <a:cs typeface="Arial"/>
              </a:rPr>
              <a:t> Massachusetts, </a:t>
            </a:r>
            <a:r>
              <a:rPr sz="2800" b="0" spc="-875" dirty="0">
                <a:latin typeface="Arial"/>
                <a:cs typeface="Arial"/>
              </a:rPr>
              <a:t> </a:t>
            </a:r>
            <a:r>
              <a:rPr sz="2800" b="0" spc="-254" dirty="0">
                <a:latin typeface="Arial"/>
                <a:cs typeface="Arial"/>
              </a:rPr>
              <a:t>N</a:t>
            </a:r>
            <a:r>
              <a:rPr sz="2800" b="0" spc="-210" dirty="0">
                <a:latin typeface="Arial"/>
                <a:cs typeface="Arial"/>
              </a:rPr>
              <a:t>e</a:t>
            </a:r>
            <a:r>
              <a:rPr sz="2800" b="0" spc="-200" dirty="0">
                <a:latin typeface="Arial"/>
                <a:cs typeface="Arial"/>
              </a:rPr>
              <a:t>v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95" dirty="0">
                <a:latin typeface="Arial"/>
                <a:cs typeface="Arial"/>
              </a:rPr>
              <a:t>d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95" dirty="0">
                <a:latin typeface="Arial"/>
                <a:cs typeface="Arial"/>
              </a:rPr>
              <a:t>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45" dirty="0">
                <a:latin typeface="Arial"/>
                <a:cs typeface="Arial"/>
              </a:rPr>
              <a:t>Mi</a:t>
            </a:r>
            <a:r>
              <a:rPr sz="2800" b="0" spc="-254" dirty="0">
                <a:latin typeface="Arial"/>
                <a:cs typeface="Arial"/>
              </a:rPr>
              <a:t>c</a:t>
            </a:r>
            <a:r>
              <a:rPr sz="2800" b="0" spc="-95" dirty="0">
                <a:latin typeface="Arial"/>
                <a:cs typeface="Arial"/>
              </a:rPr>
              <a:t>h</a:t>
            </a:r>
            <a:r>
              <a:rPr sz="2800" b="0" spc="20" dirty="0">
                <a:latin typeface="Arial"/>
                <a:cs typeface="Arial"/>
              </a:rPr>
              <a:t>i</a:t>
            </a:r>
            <a:r>
              <a:rPr sz="2800" b="0" spc="-330" dirty="0">
                <a:latin typeface="Arial"/>
                <a:cs typeface="Arial"/>
              </a:rPr>
              <a:t>g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95" dirty="0">
                <a:latin typeface="Arial"/>
                <a:cs typeface="Arial"/>
              </a:rPr>
              <a:t>n,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484" dirty="0">
                <a:latin typeface="Arial"/>
                <a:cs typeface="Arial"/>
              </a:rPr>
              <a:t>V</a:t>
            </a:r>
            <a:r>
              <a:rPr sz="2800" b="0" spc="-195" dirty="0">
                <a:latin typeface="Arial"/>
                <a:cs typeface="Arial"/>
              </a:rPr>
              <a:t>e</a:t>
            </a:r>
            <a:r>
              <a:rPr sz="2800" b="0" spc="45" dirty="0">
                <a:latin typeface="Arial"/>
                <a:cs typeface="Arial"/>
              </a:rPr>
              <a:t>r</a:t>
            </a:r>
            <a:r>
              <a:rPr sz="2800" b="0" spc="-105" dirty="0">
                <a:latin typeface="Arial"/>
                <a:cs typeface="Arial"/>
              </a:rPr>
              <a:t>mo</a:t>
            </a:r>
            <a:r>
              <a:rPr sz="2800" b="0" spc="-125" dirty="0">
                <a:latin typeface="Arial"/>
                <a:cs typeface="Arial"/>
              </a:rPr>
              <a:t>n</a:t>
            </a:r>
            <a:r>
              <a:rPr sz="2800" b="0" spc="180" dirty="0">
                <a:latin typeface="Arial"/>
                <a:cs typeface="Arial"/>
              </a:rPr>
              <a:t>t</a:t>
            </a:r>
            <a:r>
              <a:rPr sz="2800" b="0" spc="-95" dirty="0">
                <a:latin typeface="Arial"/>
                <a:cs typeface="Arial"/>
              </a:rPr>
              <a:t>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80" dirty="0">
                <a:latin typeface="Arial"/>
                <a:cs typeface="Arial"/>
              </a:rPr>
              <a:t>I</a:t>
            </a:r>
            <a:r>
              <a:rPr sz="2800" b="0" spc="20" dirty="0">
                <a:latin typeface="Arial"/>
                <a:cs typeface="Arial"/>
              </a:rPr>
              <a:t>lli</a:t>
            </a:r>
            <a:r>
              <a:rPr sz="2800" b="0" spc="-95" dirty="0">
                <a:latin typeface="Arial"/>
                <a:cs typeface="Arial"/>
              </a:rPr>
              <a:t>n</a:t>
            </a:r>
            <a:r>
              <a:rPr sz="2800" b="0" spc="-55" dirty="0">
                <a:latin typeface="Arial"/>
                <a:cs typeface="Arial"/>
              </a:rPr>
              <a:t>o</a:t>
            </a:r>
            <a:r>
              <a:rPr sz="2800" b="0" spc="-20" dirty="0">
                <a:latin typeface="Arial"/>
                <a:cs typeface="Arial"/>
              </a:rPr>
              <a:t>i</a:t>
            </a:r>
            <a:r>
              <a:rPr sz="2800" b="0" spc="-290" dirty="0">
                <a:latin typeface="Arial"/>
                <a:cs typeface="Arial"/>
              </a:rPr>
              <a:t>s</a:t>
            </a:r>
            <a:r>
              <a:rPr sz="2800" b="0" spc="-160" dirty="0">
                <a:latin typeface="Arial"/>
                <a:cs typeface="Arial"/>
              </a:rPr>
              <a:t>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290" dirty="0">
                <a:latin typeface="Arial"/>
                <a:cs typeface="Arial"/>
              </a:rPr>
              <a:t>A</a:t>
            </a:r>
            <a:r>
              <a:rPr sz="2800" b="0" spc="45" dirty="0">
                <a:latin typeface="Arial"/>
                <a:cs typeface="Arial"/>
              </a:rPr>
              <a:t>r</a:t>
            </a:r>
            <a:r>
              <a:rPr sz="2800" b="0" spc="20" dirty="0">
                <a:latin typeface="Arial"/>
                <a:cs typeface="Arial"/>
              </a:rPr>
              <a:t>i</a:t>
            </a:r>
            <a:r>
              <a:rPr sz="2800" b="0" spc="-415" dirty="0">
                <a:latin typeface="Arial"/>
                <a:cs typeface="Arial"/>
              </a:rPr>
              <a:t>z</a:t>
            </a:r>
            <a:r>
              <a:rPr sz="2800" b="0" spc="-105" dirty="0">
                <a:latin typeface="Arial"/>
                <a:cs typeface="Arial"/>
              </a:rPr>
              <a:t>o</a:t>
            </a:r>
            <a:r>
              <a:rPr sz="2800" b="0" spc="-95" dirty="0">
                <a:latin typeface="Arial"/>
                <a:cs typeface="Arial"/>
              </a:rPr>
              <a:t>n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95" dirty="0">
                <a:latin typeface="Arial"/>
                <a:cs typeface="Arial"/>
              </a:rPr>
              <a:t>,  </a:t>
            </a:r>
            <a:r>
              <a:rPr sz="2800" b="0" spc="-45" dirty="0">
                <a:latin typeface="Arial"/>
                <a:cs typeface="Arial"/>
              </a:rPr>
              <a:t>Mo</a:t>
            </a:r>
            <a:r>
              <a:rPr sz="2800" b="0" spc="-60" dirty="0">
                <a:latin typeface="Arial"/>
                <a:cs typeface="Arial"/>
              </a:rPr>
              <a:t>n</a:t>
            </a:r>
            <a:r>
              <a:rPr sz="2800" b="0" spc="140" dirty="0">
                <a:latin typeface="Arial"/>
                <a:cs typeface="Arial"/>
              </a:rPr>
              <a:t>t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95" dirty="0">
                <a:latin typeface="Arial"/>
                <a:cs typeface="Arial"/>
              </a:rPr>
              <a:t>n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95" dirty="0">
                <a:latin typeface="Arial"/>
                <a:cs typeface="Arial"/>
              </a:rPr>
              <a:t>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254" dirty="0">
                <a:latin typeface="Arial"/>
                <a:cs typeface="Arial"/>
              </a:rPr>
              <a:t>N</a:t>
            </a:r>
            <a:r>
              <a:rPr sz="2800" b="0" spc="-210" dirty="0">
                <a:latin typeface="Arial"/>
                <a:cs typeface="Arial"/>
              </a:rPr>
              <a:t>e</a:t>
            </a:r>
            <a:r>
              <a:rPr sz="2800" b="0" spc="-25" dirty="0">
                <a:latin typeface="Arial"/>
                <a:cs typeface="Arial"/>
              </a:rPr>
              <a:t>w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580" dirty="0">
                <a:latin typeface="Arial"/>
                <a:cs typeface="Arial"/>
              </a:rPr>
              <a:t>J</a:t>
            </a:r>
            <a:r>
              <a:rPr sz="2800" b="0" spc="-195" dirty="0">
                <a:latin typeface="Arial"/>
                <a:cs typeface="Arial"/>
              </a:rPr>
              <a:t>e</a:t>
            </a:r>
            <a:r>
              <a:rPr sz="2800" b="0" spc="-10" dirty="0">
                <a:latin typeface="Arial"/>
                <a:cs typeface="Arial"/>
              </a:rPr>
              <a:t>r</a:t>
            </a:r>
            <a:r>
              <a:rPr sz="2800" b="0" spc="-260" dirty="0">
                <a:latin typeface="Arial"/>
                <a:cs typeface="Arial"/>
              </a:rPr>
              <a:t>s</a:t>
            </a:r>
            <a:r>
              <a:rPr sz="2800" b="0" spc="-315" dirty="0">
                <a:latin typeface="Arial"/>
                <a:cs typeface="Arial"/>
              </a:rPr>
              <a:t>e</a:t>
            </a:r>
            <a:r>
              <a:rPr sz="2800" b="0" spc="-385" dirty="0">
                <a:latin typeface="Arial"/>
                <a:cs typeface="Arial"/>
              </a:rPr>
              <a:t>y</a:t>
            </a:r>
            <a:r>
              <a:rPr sz="2800" b="0" spc="-95" dirty="0">
                <a:latin typeface="Arial"/>
                <a:cs typeface="Arial"/>
              </a:rPr>
              <a:t>,</a:t>
            </a:r>
            <a:r>
              <a:rPr sz="2800" b="0" spc="-165" dirty="0">
                <a:latin typeface="Arial"/>
                <a:cs typeface="Arial"/>
              </a:rPr>
              <a:t> 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95" dirty="0">
                <a:latin typeface="Arial"/>
                <a:cs typeface="Arial"/>
              </a:rPr>
              <a:t>n</a:t>
            </a:r>
            <a:r>
              <a:rPr sz="2800" b="0" spc="-100" dirty="0">
                <a:latin typeface="Arial"/>
                <a:cs typeface="Arial"/>
              </a:rPr>
              <a:t>d</a:t>
            </a:r>
            <a:r>
              <a:rPr sz="2800" b="0" spc="-160" dirty="0">
                <a:latin typeface="Arial"/>
                <a:cs typeface="Arial"/>
              </a:rPr>
              <a:t> </a:t>
            </a:r>
            <a:r>
              <a:rPr sz="2800" b="0" spc="-665" dirty="0">
                <a:latin typeface="Arial"/>
                <a:cs typeface="Arial"/>
              </a:rPr>
              <a:t>S</a:t>
            </a:r>
            <a:r>
              <a:rPr sz="2800" b="0" spc="-105" dirty="0">
                <a:latin typeface="Arial"/>
                <a:cs typeface="Arial"/>
              </a:rPr>
              <a:t>o</a:t>
            </a:r>
            <a:r>
              <a:rPr sz="2800" b="0" spc="-95" dirty="0">
                <a:latin typeface="Arial"/>
                <a:cs typeface="Arial"/>
              </a:rPr>
              <a:t>u</a:t>
            </a:r>
            <a:r>
              <a:rPr sz="2800" b="0" spc="180" dirty="0">
                <a:latin typeface="Arial"/>
                <a:cs typeface="Arial"/>
              </a:rPr>
              <a:t>t</a:t>
            </a:r>
            <a:r>
              <a:rPr sz="2800" b="0" spc="-100" dirty="0">
                <a:latin typeface="Arial"/>
                <a:cs typeface="Arial"/>
              </a:rPr>
              <a:t>h</a:t>
            </a:r>
            <a:r>
              <a:rPr sz="2800" b="0" spc="-160" dirty="0">
                <a:latin typeface="Arial"/>
                <a:cs typeface="Arial"/>
              </a:rPr>
              <a:t> </a:t>
            </a:r>
            <a:r>
              <a:rPr sz="2800" b="0" spc="-340" dirty="0">
                <a:latin typeface="Arial"/>
                <a:cs typeface="Arial"/>
              </a:rPr>
              <a:t>D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265" dirty="0">
                <a:latin typeface="Arial"/>
                <a:cs typeface="Arial"/>
              </a:rPr>
              <a:t>k</a:t>
            </a:r>
            <a:r>
              <a:rPr sz="2800" b="0" spc="55" dirty="0">
                <a:latin typeface="Arial"/>
                <a:cs typeface="Arial"/>
              </a:rPr>
              <a:t>o</a:t>
            </a:r>
            <a:r>
              <a:rPr sz="2800" b="0" spc="-10" dirty="0">
                <a:latin typeface="Arial"/>
                <a:cs typeface="Arial"/>
              </a:rPr>
              <a:t>t</a:t>
            </a:r>
            <a:r>
              <a:rPr sz="2800" b="0" spc="-250" dirty="0">
                <a:latin typeface="Arial"/>
                <a:cs typeface="Arial"/>
              </a:rPr>
              <a:t>a</a:t>
            </a:r>
            <a:r>
              <a:rPr sz="2800" b="0" spc="-85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716</Words>
  <Application>Microsoft Macintosh PowerPoint</Application>
  <PresentationFormat>Custom</PresentationFormat>
  <Paragraphs>150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PROBLEM</vt:lpstr>
      <vt:lpstr>Solution- More Than A Business Directory</vt:lpstr>
      <vt:lpstr>Solution- A Tech Company Offering</vt:lpstr>
      <vt:lpstr>Product 1.0</vt:lpstr>
      <vt:lpstr>Revenue Model</vt:lpstr>
      <vt:lpstr>Sales Strategy</vt:lpstr>
      <vt:lpstr>Take Hemp Timeline</vt:lpstr>
      <vt:lpstr>PowerPoint Presentation</vt:lpstr>
      <vt:lpstr>PowerPoint Presentation</vt:lpstr>
      <vt:lpstr>Competition</vt:lpstr>
      <vt:lpstr>Competitive Advantages</vt:lpstr>
      <vt:lpstr>Team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Hemp Pitch Deck Propelify 2021 [Autosaved]</dc:title>
  <cp:lastModifiedBy>Marc J</cp:lastModifiedBy>
  <cp:revision>24</cp:revision>
  <cp:lastPrinted>2022-02-25T11:44:30Z</cp:lastPrinted>
  <dcterms:created xsi:type="dcterms:W3CDTF">2021-11-22T22:57:59Z</dcterms:created>
  <dcterms:modified xsi:type="dcterms:W3CDTF">2022-02-25T11:52:40Z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2021-10-06T00:00:00Z</vt:filetime>
  </property>
  <property fmtid="{D5CDD505-2E9C-101B-9397-08002B2CF9AE}" pid="3" name="Creator">
    <vt:lpwstr>PowerPoint</vt:lpwstr>
  </property>
  <property fmtid="{D5CDD505-2E9C-101B-9397-08002B2CF9AE}" pid="4" name="LastSaved">
    <vt:filetime>2021-11-22T00:00:00Z</vt:filetime>
  </property>
</Properties>
</file>